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4"/>
  </p:sldMasterIdLst>
  <p:notesMasterIdLst>
    <p:notesMasterId r:id="rId27"/>
  </p:notesMasterIdLst>
  <p:sldIdLst>
    <p:sldId id="256" r:id="rId5"/>
    <p:sldId id="260" r:id="rId6"/>
    <p:sldId id="257" r:id="rId7"/>
    <p:sldId id="1617" r:id="rId8"/>
    <p:sldId id="264" r:id="rId9"/>
    <p:sldId id="263" r:id="rId10"/>
    <p:sldId id="2147479129" r:id="rId11"/>
    <p:sldId id="2147479130" r:id="rId12"/>
    <p:sldId id="2147479143" r:id="rId13"/>
    <p:sldId id="2147479109" r:id="rId14"/>
    <p:sldId id="2147479114" r:id="rId15"/>
    <p:sldId id="2147479117" r:id="rId16"/>
    <p:sldId id="2147479118" r:id="rId17"/>
    <p:sldId id="2147479119" r:id="rId18"/>
    <p:sldId id="2147479138" r:id="rId19"/>
    <p:sldId id="2147479142" r:id="rId20"/>
    <p:sldId id="2147479139" r:id="rId21"/>
    <p:sldId id="2147479140" r:id="rId22"/>
    <p:sldId id="2147479141" r:id="rId23"/>
    <p:sldId id="2147479120" r:id="rId24"/>
    <p:sldId id="1631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C94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 autoAdjust="0"/>
    <p:restoredTop sz="93765" autoAdjust="0"/>
  </p:normalViewPr>
  <p:slideViewPr>
    <p:cSldViewPr snapToGrid="0" showGuides="1">
      <p:cViewPr varScale="1">
        <p:scale>
          <a:sx n="132" d="100"/>
          <a:sy n="132" d="100"/>
        </p:scale>
        <p:origin x="560" y="184"/>
      </p:cViewPr>
      <p:guideLst>
        <p:guide orient="horz" pos="1729"/>
        <p:guide pos="3840"/>
        <p:guide pos="506"/>
        <p:guide orient="horz" pos="1253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artens" userId="35ccf0d4-9e71-4d15-bebb-7c78661c64b3" providerId="ADAL" clId="{0D825819-F7E1-C747-A9C9-17686BDA7ADF}"/>
    <pc:docChg chg="modSld">
      <pc:chgData name="Thomas Martens" userId="35ccf0d4-9e71-4d15-bebb-7c78661c64b3" providerId="ADAL" clId="{0D825819-F7E1-C747-A9C9-17686BDA7ADF}" dt="2024-02-21T10:20:11.475" v="45" actId="20577"/>
      <pc:docMkLst>
        <pc:docMk/>
      </pc:docMkLst>
      <pc:sldChg chg="modSp mod">
        <pc:chgData name="Thomas Martens" userId="35ccf0d4-9e71-4d15-bebb-7c78661c64b3" providerId="ADAL" clId="{0D825819-F7E1-C747-A9C9-17686BDA7ADF}" dt="2024-02-21T10:20:11.475" v="45" actId="20577"/>
        <pc:sldMkLst>
          <pc:docMk/>
          <pc:sldMk cId="3211801971" sldId="256"/>
        </pc:sldMkLst>
        <pc:spChg chg="mod">
          <ac:chgData name="Thomas Martens" userId="35ccf0d4-9e71-4d15-bebb-7c78661c64b3" providerId="ADAL" clId="{0D825819-F7E1-C747-A9C9-17686BDA7ADF}" dt="2024-02-21T10:20:11.475" v="45" actId="20577"/>
          <ac:spMkLst>
            <pc:docMk/>
            <pc:sldMk cId="3211801971" sldId="256"/>
            <ac:spMk id="4" creationId="{00000000-0000-0000-0000-000000000000}"/>
          </ac:spMkLst>
        </pc:spChg>
      </pc:sldChg>
    </pc:docChg>
  </pc:docChgLst>
  <pc:docChgLst>
    <pc:chgData name="Thomas 'Tom' Martens" userId="35ccf0d4-9e71-4d15-bebb-7c78661c64b3" providerId="ADAL" clId="{8527CBAC-BB85-7A4C-A461-EFC14C4BB5FB}"/>
    <pc:docChg chg="undo custSel addSld delSld modSld sldOrd">
      <pc:chgData name="Thomas 'Tom' Martens" userId="35ccf0d4-9e71-4d15-bebb-7c78661c64b3" providerId="ADAL" clId="{8527CBAC-BB85-7A4C-A461-EFC14C4BB5FB}" dt="2024-01-26T06:05:00.540" v="682" actId="14100"/>
      <pc:docMkLst>
        <pc:docMk/>
      </pc:docMkLst>
      <pc:sldChg chg="delSp modSp mod">
        <pc:chgData name="Thomas 'Tom' Martens" userId="35ccf0d4-9e71-4d15-bebb-7c78661c64b3" providerId="ADAL" clId="{8527CBAC-BB85-7A4C-A461-EFC14C4BB5FB}" dt="2024-01-26T06:02:09.066" v="645" actId="20577"/>
        <pc:sldMkLst>
          <pc:docMk/>
          <pc:sldMk cId="3211801971" sldId="256"/>
        </pc:sldMkLst>
        <pc:spChg chg="mod">
          <ac:chgData name="Thomas 'Tom' Martens" userId="35ccf0d4-9e71-4d15-bebb-7c78661c64b3" providerId="ADAL" clId="{8527CBAC-BB85-7A4C-A461-EFC14C4BB5FB}" dt="2024-01-26T06:02:09.066" v="645" actId="20577"/>
          <ac:spMkLst>
            <pc:docMk/>
            <pc:sldMk cId="3211801971" sldId="256"/>
            <ac:spMk id="2" creationId="{00000000-0000-0000-0000-000000000000}"/>
          </ac:spMkLst>
        </pc:spChg>
        <pc:spChg chg="mod">
          <ac:chgData name="Thomas 'Tom' Martens" userId="35ccf0d4-9e71-4d15-bebb-7c78661c64b3" providerId="ADAL" clId="{8527CBAC-BB85-7A4C-A461-EFC14C4BB5FB}" dt="2024-01-26T06:01:35.416" v="568" actId="20577"/>
          <ac:spMkLst>
            <pc:docMk/>
            <pc:sldMk cId="3211801971" sldId="256"/>
            <ac:spMk id="4" creationId="{00000000-0000-0000-0000-000000000000}"/>
          </ac:spMkLst>
        </pc:spChg>
        <pc:picChg chg="del">
          <ac:chgData name="Thomas 'Tom' Martens" userId="35ccf0d4-9e71-4d15-bebb-7c78661c64b3" providerId="ADAL" clId="{8527CBAC-BB85-7A4C-A461-EFC14C4BB5FB}" dt="2024-01-16T17:15:18.104" v="104" actId="478"/>
          <ac:picMkLst>
            <pc:docMk/>
            <pc:sldMk cId="3211801971" sldId="256"/>
            <ac:picMk id="7" creationId="{4C598256-93F1-B56B-19F2-DCB7058B26F0}"/>
          </ac:picMkLst>
        </pc:picChg>
      </pc:sldChg>
      <pc:sldChg chg="modSp mod">
        <pc:chgData name="Thomas 'Tom' Martens" userId="35ccf0d4-9e71-4d15-bebb-7c78661c64b3" providerId="ADAL" clId="{8527CBAC-BB85-7A4C-A461-EFC14C4BB5FB}" dt="2024-01-16T17:31:34.435" v="367" actId="20577"/>
        <pc:sldMkLst>
          <pc:docMk/>
          <pc:sldMk cId="3964307686" sldId="260"/>
        </pc:sldMkLst>
        <pc:spChg chg="mod">
          <ac:chgData name="Thomas 'Tom' Martens" userId="35ccf0d4-9e71-4d15-bebb-7c78661c64b3" providerId="ADAL" clId="{8527CBAC-BB85-7A4C-A461-EFC14C4BB5FB}" dt="2024-01-16T17:31:34.435" v="367" actId="20577"/>
          <ac:spMkLst>
            <pc:docMk/>
            <pc:sldMk cId="3964307686" sldId="260"/>
            <ac:spMk id="3" creationId="{8F420B1D-3A42-4DE0-89A0-316C77F04CDC}"/>
          </ac:spMkLst>
        </pc:spChg>
      </pc:sldChg>
      <pc:sldChg chg="modSp add mod">
        <pc:chgData name="Thomas 'Tom' Martens" userId="35ccf0d4-9e71-4d15-bebb-7c78661c64b3" providerId="ADAL" clId="{8527CBAC-BB85-7A4C-A461-EFC14C4BB5FB}" dt="2024-01-16T17:33:06.592" v="374" actId="14100"/>
        <pc:sldMkLst>
          <pc:docMk/>
          <pc:sldMk cId="2915143994" sldId="263"/>
        </pc:sldMkLst>
        <pc:spChg chg="mod">
          <ac:chgData name="Thomas 'Tom' Martens" userId="35ccf0d4-9e71-4d15-bebb-7c78661c64b3" providerId="ADAL" clId="{8527CBAC-BB85-7A4C-A461-EFC14C4BB5FB}" dt="2024-01-16T17:33:06.592" v="374" actId="14100"/>
          <ac:spMkLst>
            <pc:docMk/>
            <pc:sldMk cId="2915143994" sldId="263"/>
            <ac:spMk id="2" creationId="{A8E50EAF-0A50-CCF8-5AB0-33F4EBC39F7A}"/>
          </ac:spMkLst>
        </pc:spChg>
        <pc:spChg chg="mod">
          <ac:chgData name="Thomas 'Tom' Martens" userId="35ccf0d4-9e71-4d15-bebb-7c78661c64b3" providerId="ADAL" clId="{8527CBAC-BB85-7A4C-A461-EFC14C4BB5FB}" dt="2024-01-16T17:20:17.206" v="196" actId="20577"/>
          <ac:spMkLst>
            <pc:docMk/>
            <pc:sldMk cId="2915143994" sldId="263"/>
            <ac:spMk id="9" creationId="{3DFBB48B-AE35-ADFA-014D-17F6EBE59D00}"/>
          </ac:spMkLst>
        </pc:spChg>
        <pc:spChg chg="mod">
          <ac:chgData name="Thomas 'Tom' Martens" userId="35ccf0d4-9e71-4d15-bebb-7c78661c64b3" providerId="ADAL" clId="{8527CBAC-BB85-7A4C-A461-EFC14C4BB5FB}" dt="2024-01-16T17:20:00.005" v="195" actId="14100"/>
          <ac:spMkLst>
            <pc:docMk/>
            <pc:sldMk cId="2915143994" sldId="263"/>
            <ac:spMk id="12" creationId="{E507EE49-2BAF-941E-7192-7277E0E85DCD}"/>
          </ac:spMkLst>
        </pc:spChg>
      </pc:sldChg>
      <pc:sldChg chg="modSp add mod modClrScheme chgLayout">
        <pc:chgData name="Thomas 'Tom' Martens" userId="35ccf0d4-9e71-4d15-bebb-7c78661c64b3" providerId="ADAL" clId="{8527CBAC-BB85-7A4C-A461-EFC14C4BB5FB}" dt="2024-01-16T17:32:57.019" v="372" actId="14100"/>
        <pc:sldMkLst>
          <pc:docMk/>
          <pc:sldMk cId="4077558964" sldId="264"/>
        </pc:sldMkLst>
        <pc:spChg chg="mod ord">
          <ac:chgData name="Thomas 'Tom' Martens" userId="35ccf0d4-9e71-4d15-bebb-7c78661c64b3" providerId="ADAL" clId="{8527CBAC-BB85-7A4C-A461-EFC14C4BB5FB}" dt="2024-01-16T17:32:57.019" v="372" actId="14100"/>
          <ac:spMkLst>
            <pc:docMk/>
            <pc:sldMk cId="4077558964" sldId="264"/>
            <ac:spMk id="2" creationId="{D3D4F87F-1F77-6891-30A2-D3928D125167}"/>
          </ac:spMkLst>
        </pc:spChg>
      </pc:sldChg>
      <pc:sldChg chg="addSp delSp modSp mod">
        <pc:chgData name="Thomas 'Tom' Martens" userId="35ccf0d4-9e71-4d15-bebb-7c78661c64b3" providerId="ADAL" clId="{8527CBAC-BB85-7A4C-A461-EFC14C4BB5FB}" dt="2024-01-16T17:32:17.560" v="371" actId="1076"/>
        <pc:sldMkLst>
          <pc:docMk/>
          <pc:sldMk cId="3837596482" sldId="1617"/>
        </pc:sldMkLst>
        <pc:spChg chg="mod">
          <ac:chgData name="Thomas 'Tom' Martens" userId="35ccf0d4-9e71-4d15-bebb-7c78661c64b3" providerId="ADAL" clId="{8527CBAC-BB85-7A4C-A461-EFC14C4BB5FB}" dt="2024-01-16T17:32:17.045" v="370" actId="1076"/>
          <ac:spMkLst>
            <pc:docMk/>
            <pc:sldMk cId="3837596482" sldId="1617"/>
            <ac:spMk id="2" creationId="{68E37BA9-BA6A-44FA-90C9-AE43F8622A00}"/>
          </ac:spMkLst>
        </pc:spChg>
        <pc:picChg chg="del">
          <ac:chgData name="Thomas 'Tom' Martens" userId="35ccf0d4-9e71-4d15-bebb-7c78661c64b3" providerId="ADAL" clId="{8527CBAC-BB85-7A4C-A461-EFC14C4BB5FB}" dt="2024-01-16T17:29:09.783" v="282" actId="21"/>
          <ac:picMkLst>
            <pc:docMk/>
            <pc:sldMk cId="3837596482" sldId="1617"/>
            <ac:picMk id="3" creationId="{4DCC10D0-DD0F-EFAC-E663-93701FC4D1A0}"/>
          </ac:picMkLst>
        </pc:picChg>
        <pc:picChg chg="add mod">
          <ac:chgData name="Thomas 'Tom' Martens" userId="35ccf0d4-9e71-4d15-bebb-7c78661c64b3" providerId="ADAL" clId="{8527CBAC-BB85-7A4C-A461-EFC14C4BB5FB}" dt="2024-01-16T17:32:17.560" v="371" actId="1076"/>
          <ac:picMkLst>
            <pc:docMk/>
            <pc:sldMk cId="3837596482" sldId="1617"/>
            <ac:picMk id="4" creationId="{6AC4F78A-0CBF-51E2-FD0F-6292AC2DCF48}"/>
          </ac:picMkLst>
        </pc:picChg>
      </pc:sldChg>
      <pc:sldChg chg="modSp mod ord">
        <pc:chgData name="Thomas 'Tom' Martens" userId="35ccf0d4-9e71-4d15-bebb-7c78661c64b3" providerId="ADAL" clId="{8527CBAC-BB85-7A4C-A461-EFC14C4BB5FB}" dt="2024-01-17T16:53:13.163" v="540" actId="20577"/>
        <pc:sldMkLst>
          <pc:docMk/>
          <pc:sldMk cId="3712875727" sldId="1631"/>
        </pc:sldMkLst>
        <pc:spChg chg="mod">
          <ac:chgData name="Thomas 'Tom' Martens" userId="35ccf0d4-9e71-4d15-bebb-7c78661c64b3" providerId="ADAL" clId="{8527CBAC-BB85-7A4C-A461-EFC14C4BB5FB}" dt="2024-01-17T16:53:13.163" v="540" actId="20577"/>
          <ac:spMkLst>
            <pc:docMk/>
            <pc:sldMk cId="3712875727" sldId="1631"/>
            <ac:spMk id="4" creationId="{79E90558-610E-410D-89D2-283FAEBB175E}"/>
          </ac:spMkLst>
        </pc:spChg>
      </pc:sldChg>
      <pc:sldChg chg="del">
        <pc:chgData name="Thomas 'Tom' Martens" userId="35ccf0d4-9e71-4d15-bebb-7c78661c64b3" providerId="ADAL" clId="{8527CBAC-BB85-7A4C-A461-EFC14C4BB5FB}" dt="2024-01-16T17:45:37.266" v="439" actId="2696"/>
        <pc:sldMkLst>
          <pc:docMk/>
          <pc:sldMk cId="3471669073" sldId="1634"/>
        </pc:sldMkLst>
      </pc:sldChg>
      <pc:sldChg chg="del">
        <pc:chgData name="Thomas 'Tom' Martens" userId="35ccf0d4-9e71-4d15-bebb-7c78661c64b3" providerId="ADAL" clId="{8527CBAC-BB85-7A4C-A461-EFC14C4BB5FB}" dt="2024-01-16T17:19:16.988" v="193" actId="2696"/>
        <pc:sldMkLst>
          <pc:docMk/>
          <pc:sldMk cId="2116840712" sldId="1635"/>
        </pc:sldMkLst>
      </pc:sldChg>
      <pc:sldChg chg="del">
        <pc:chgData name="Thomas 'Tom' Martens" userId="35ccf0d4-9e71-4d15-bebb-7c78661c64b3" providerId="ADAL" clId="{8527CBAC-BB85-7A4C-A461-EFC14C4BB5FB}" dt="2024-01-16T17:21:00.584" v="199" actId="2696"/>
        <pc:sldMkLst>
          <pc:docMk/>
          <pc:sldMk cId="2201060067" sldId="2147479106"/>
        </pc:sldMkLst>
      </pc:sldChg>
      <pc:sldChg chg="del">
        <pc:chgData name="Thomas 'Tom' Martens" userId="35ccf0d4-9e71-4d15-bebb-7c78661c64b3" providerId="ADAL" clId="{8527CBAC-BB85-7A4C-A461-EFC14C4BB5FB}" dt="2024-01-16T17:21:20.714" v="201" actId="2696"/>
        <pc:sldMkLst>
          <pc:docMk/>
          <pc:sldMk cId="4108250141" sldId="2147479108"/>
        </pc:sldMkLst>
      </pc:sldChg>
      <pc:sldChg chg="modSp mod">
        <pc:chgData name="Thomas 'Tom' Martens" userId="35ccf0d4-9e71-4d15-bebb-7c78661c64b3" providerId="ADAL" clId="{8527CBAC-BB85-7A4C-A461-EFC14C4BB5FB}" dt="2024-01-16T17:23:27.979" v="209" actId="242"/>
        <pc:sldMkLst>
          <pc:docMk/>
          <pc:sldMk cId="1615278628" sldId="2147479109"/>
        </pc:sldMkLst>
        <pc:spChg chg="mod">
          <ac:chgData name="Thomas 'Tom' Martens" userId="35ccf0d4-9e71-4d15-bebb-7c78661c64b3" providerId="ADAL" clId="{8527CBAC-BB85-7A4C-A461-EFC14C4BB5FB}" dt="2024-01-16T17:23:27.979" v="209" actId="242"/>
          <ac:spMkLst>
            <pc:docMk/>
            <pc:sldMk cId="1615278628" sldId="2147479109"/>
            <ac:spMk id="2" creationId="{233DD86A-3A97-6815-E0E7-109AD883CDCB}"/>
          </ac:spMkLst>
        </pc:spChg>
      </pc:sldChg>
      <pc:sldChg chg="del">
        <pc:chgData name="Thomas 'Tom' Martens" userId="35ccf0d4-9e71-4d15-bebb-7c78661c64b3" providerId="ADAL" clId="{8527CBAC-BB85-7A4C-A461-EFC14C4BB5FB}" dt="2024-01-16T17:21:28.516" v="202" actId="2696"/>
        <pc:sldMkLst>
          <pc:docMk/>
          <pc:sldMk cId="3116678139" sldId="2147479110"/>
        </pc:sldMkLst>
      </pc:sldChg>
      <pc:sldChg chg="addSp modSp modAnim">
        <pc:chgData name="Thomas 'Tom' Martens" userId="35ccf0d4-9e71-4d15-bebb-7c78661c64b3" providerId="ADAL" clId="{8527CBAC-BB85-7A4C-A461-EFC14C4BB5FB}" dt="2024-01-16T17:25:35.537" v="211"/>
        <pc:sldMkLst>
          <pc:docMk/>
          <pc:sldMk cId="248231567" sldId="2147479120"/>
        </pc:sldMkLst>
        <pc:picChg chg="add mod">
          <ac:chgData name="Thomas 'Tom' Martens" userId="35ccf0d4-9e71-4d15-bebb-7c78661c64b3" providerId="ADAL" clId="{8527CBAC-BB85-7A4C-A461-EFC14C4BB5FB}" dt="2024-01-16T17:25:21.569" v="210"/>
          <ac:picMkLst>
            <pc:docMk/>
            <pc:sldMk cId="248231567" sldId="2147479120"/>
            <ac:picMk id="3" creationId="{26799577-A41C-BA11-4E6B-9E303FE23C0D}"/>
          </ac:picMkLst>
        </pc:picChg>
        <pc:picChg chg="add mod">
          <ac:chgData name="Thomas 'Tom' Martens" userId="35ccf0d4-9e71-4d15-bebb-7c78661c64b3" providerId="ADAL" clId="{8527CBAC-BB85-7A4C-A461-EFC14C4BB5FB}" dt="2024-01-16T17:25:21.569" v="210"/>
          <ac:picMkLst>
            <pc:docMk/>
            <pc:sldMk cId="248231567" sldId="2147479120"/>
            <ac:picMk id="4" creationId="{06CEFBA1-DB28-862A-713F-AAABE1FFE168}"/>
          </ac:picMkLst>
        </pc:picChg>
        <pc:picChg chg="add mod">
          <ac:chgData name="Thomas 'Tom' Martens" userId="35ccf0d4-9e71-4d15-bebb-7c78661c64b3" providerId="ADAL" clId="{8527CBAC-BB85-7A4C-A461-EFC14C4BB5FB}" dt="2024-01-16T17:25:21.569" v="210"/>
          <ac:picMkLst>
            <pc:docMk/>
            <pc:sldMk cId="248231567" sldId="2147479120"/>
            <ac:picMk id="5" creationId="{DC21833F-E332-8842-9F1A-23408D8E7D2F}"/>
          </ac:picMkLst>
        </pc:picChg>
      </pc:sldChg>
      <pc:sldChg chg="del">
        <pc:chgData name="Thomas 'Tom' Martens" userId="35ccf0d4-9e71-4d15-bebb-7c78661c64b3" providerId="ADAL" clId="{8527CBAC-BB85-7A4C-A461-EFC14C4BB5FB}" dt="2024-01-16T17:21:15.724" v="200" actId="2696"/>
        <pc:sldMkLst>
          <pc:docMk/>
          <pc:sldMk cId="2137505091" sldId="2147479121"/>
        </pc:sldMkLst>
      </pc:sldChg>
      <pc:sldChg chg="del">
        <pc:chgData name="Thomas 'Tom' Martens" userId="35ccf0d4-9e71-4d15-bebb-7c78661c64b3" providerId="ADAL" clId="{8527CBAC-BB85-7A4C-A461-EFC14C4BB5FB}" dt="2024-01-16T17:46:31.041" v="442" actId="2696"/>
        <pc:sldMkLst>
          <pc:docMk/>
          <pc:sldMk cId="3466037973" sldId="2147479122"/>
        </pc:sldMkLst>
      </pc:sldChg>
      <pc:sldChg chg="del">
        <pc:chgData name="Thomas 'Tom' Martens" userId="35ccf0d4-9e71-4d15-bebb-7c78661c64b3" providerId="ADAL" clId="{8527CBAC-BB85-7A4C-A461-EFC14C4BB5FB}" dt="2024-01-16T17:46:25.216" v="441" actId="2696"/>
        <pc:sldMkLst>
          <pc:docMk/>
          <pc:sldMk cId="3659915792" sldId="2147479123"/>
        </pc:sldMkLst>
      </pc:sldChg>
      <pc:sldChg chg="modSp add mod">
        <pc:chgData name="Thomas 'Tom' Martens" userId="35ccf0d4-9e71-4d15-bebb-7c78661c64b3" providerId="ADAL" clId="{8527CBAC-BB85-7A4C-A461-EFC14C4BB5FB}" dt="2024-01-16T17:33:16.325" v="376" actId="27636"/>
        <pc:sldMkLst>
          <pc:docMk/>
          <pc:sldMk cId="2806955963" sldId="2147479129"/>
        </pc:sldMkLst>
        <pc:spChg chg="mod">
          <ac:chgData name="Thomas 'Tom' Martens" userId="35ccf0d4-9e71-4d15-bebb-7c78661c64b3" providerId="ADAL" clId="{8527CBAC-BB85-7A4C-A461-EFC14C4BB5FB}" dt="2024-01-16T17:33:16.325" v="376" actId="27636"/>
          <ac:spMkLst>
            <pc:docMk/>
            <pc:sldMk cId="2806955963" sldId="2147479129"/>
            <ac:spMk id="2" creationId="{9CE56BED-FF89-1852-DB18-46F3A5771144}"/>
          </ac:spMkLst>
        </pc:spChg>
        <pc:spChg chg="mod">
          <ac:chgData name="Thomas 'Tom' Martens" userId="35ccf0d4-9e71-4d15-bebb-7c78661c64b3" providerId="ADAL" clId="{8527CBAC-BB85-7A4C-A461-EFC14C4BB5FB}" dt="2024-01-16T17:22:59.765" v="208" actId="120"/>
          <ac:spMkLst>
            <pc:docMk/>
            <pc:sldMk cId="2806955963" sldId="2147479129"/>
            <ac:spMk id="63" creationId="{F33C3546-08AF-08B2-1D27-7F65E9E40A6A}"/>
          </ac:spMkLst>
        </pc:spChg>
      </pc:sldChg>
      <pc:sldChg chg="addSp delSp modSp add mod ord addAnim">
        <pc:chgData name="Thomas 'Tom' Martens" userId="35ccf0d4-9e71-4d15-bebb-7c78661c64b3" providerId="ADAL" clId="{8527CBAC-BB85-7A4C-A461-EFC14C4BB5FB}" dt="2024-01-16T17:28:43.485" v="281"/>
        <pc:sldMkLst>
          <pc:docMk/>
          <pc:sldMk cId="1107502534" sldId="2147479130"/>
        </pc:sldMkLst>
        <pc:spChg chg="mod">
          <ac:chgData name="Thomas 'Tom' Martens" userId="35ccf0d4-9e71-4d15-bebb-7c78661c64b3" providerId="ADAL" clId="{8527CBAC-BB85-7A4C-A461-EFC14C4BB5FB}" dt="2024-01-16T17:28:43.481" v="280" actId="26606"/>
          <ac:spMkLst>
            <pc:docMk/>
            <pc:sldMk cId="1107502534" sldId="2147479130"/>
            <ac:spMk id="2" creationId="{8B2CBF2F-D54D-D79D-4A62-190E77FFFC1E}"/>
          </ac:spMkLst>
        </pc:spChg>
        <pc:spChg chg="del">
          <ac:chgData name="Thomas 'Tom' Martens" userId="35ccf0d4-9e71-4d15-bebb-7c78661c64b3" providerId="ADAL" clId="{8527CBAC-BB85-7A4C-A461-EFC14C4BB5FB}" dt="2024-01-16T17:28:43.481" v="280" actId="26606"/>
          <ac:spMkLst>
            <pc:docMk/>
            <pc:sldMk cId="1107502534" sldId="2147479130"/>
            <ac:spMk id="10" creationId="{1F82398F-3CAB-DC90-A5D3-B86345DF53F5}"/>
          </ac:spMkLst>
        </pc:spChg>
        <pc:spChg chg="del">
          <ac:chgData name="Thomas 'Tom' Martens" userId="35ccf0d4-9e71-4d15-bebb-7c78661c64b3" providerId="ADAL" clId="{8527CBAC-BB85-7A4C-A461-EFC14C4BB5FB}" dt="2024-01-16T17:28:43.481" v="280" actId="26606"/>
          <ac:spMkLst>
            <pc:docMk/>
            <pc:sldMk cId="1107502534" sldId="2147479130"/>
            <ac:spMk id="12" creationId="{54C16A92-7722-8968-DE15-508847DFFBD9}"/>
          </ac:spMkLst>
        </pc:spChg>
        <pc:spChg chg="del">
          <ac:chgData name="Thomas 'Tom' Martens" userId="35ccf0d4-9e71-4d15-bebb-7c78661c64b3" providerId="ADAL" clId="{8527CBAC-BB85-7A4C-A461-EFC14C4BB5FB}" dt="2024-01-16T17:28:43.481" v="280" actId="26606"/>
          <ac:spMkLst>
            <pc:docMk/>
            <pc:sldMk cId="1107502534" sldId="2147479130"/>
            <ac:spMk id="14" creationId="{23843810-4EE2-70CB-388E-604658FB9896}"/>
          </ac:spMkLst>
        </pc:spChg>
        <pc:spChg chg="del">
          <ac:chgData name="Thomas 'Tom' Martens" userId="35ccf0d4-9e71-4d15-bebb-7c78661c64b3" providerId="ADAL" clId="{8527CBAC-BB85-7A4C-A461-EFC14C4BB5FB}" dt="2024-01-16T17:28:43.481" v="280" actId="26606"/>
          <ac:spMkLst>
            <pc:docMk/>
            <pc:sldMk cId="1107502534" sldId="2147479130"/>
            <ac:spMk id="16" creationId="{F754EF90-281D-DC73-6713-C7909925D607}"/>
          </ac:spMkLst>
        </pc:spChg>
        <pc:spChg chg="del">
          <ac:chgData name="Thomas 'Tom' Martens" userId="35ccf0d4-9e71-4d15-bebb-7c78661c64b3" providerId="ADAL" clId="{8527CBAC-BB85-7A4C-A461-EFC14C4BB5FB}" dt="2024-01-16T17:28:43.481" v="280" actId="26606"/>
          <ac:spMkLst>
            <pc:docMk/>
            <pc:sldMk cId="1107502534" sldId="2147479130"/>
            <ac:spMk id="18" creationId="{7EC3BD24-EB9D-D316-5E38-469B7F4F715E}"/>
          </ac:spMkLst>
        </pc:spChg>
        <pc:spChg chg="add">
          <ac:chgData name="Thomas 'Tom' Martens" userId="35ccf0d4-9e71-4d15-bebb-7c78661c64b3" providerId="ADAL" clId="{8527CBAC-BB85-7A4C-A461-EFC14C4BB5FB}" dt="2024-01-16T17:28:43.481" v="280" actId="26606"/>
          <ac:spMkLst>
            <pc:docMk/>
            <pc:sldMk cId="1107502534" sldId="2147479130"/>
            <ac:spMk id="24" creationId="{C75470D1-A9BC-450A-94B8-E09E222C0CFB}"/>
          </ac:spMkLst>
        </pc:spChg>
        <pc:spChg chg="add">
          <ac:chgData name="Thomas 'Tom' Martens" userId="35ccf0d4-9e71-4d15-bebb-7c78661c64b3" providerId="ADAL" clId="{8527CBAC-BB85-7A4C-A461-EFC14C4BB5FB}" dt="2024-01-16T17:28:43.481" v="280" actId="26606"/>
          <ac:spMkLst>
            <pc:docMk/>
            <pc:sldMk cId="1107502534" sldId="2147479130"/>
            <ac:spMk id="26" creationId="{06E59230-6241-4F71-8F80-408E4EBA22A0}"/>
          </ac:spMkLst>
        </pc:spChg>
        <pc:spChg chg="add">
          <ac:chgData name="Thomas 'Tom' Martens" userId="35ccf0d4-9e71-4d15-bebb-7c78661c64b3" providerId="ADAL" clId="{8527CBAC-BB85-7A4C-A461-EFC14C4BB5FB}" dt="2024-01-16T17:28:43.481" v="280" actId="26606"/>
          <ac:spMkLst>
            <pc:docMk/>
            <pc:sldMk cId="1107502534" sldId="2147479130"/>
            <ac:spMk id="28" creationId="{E1A01B88-BE75-48CC-A6A5-AD51DC9EC35B}"/>
          </ac:spMkLst>
        </pc:spChg>
        <pc:picChg chg="del">
          <ac:chgData name="Thomas 'Tom' Martens" userId="35ccf0d4-9e71-4d15-bebb-7c78661c64b3" providerId="ADAL" clId="{8527CBAC-BB85-7A4C-A461-EFC14C4BB5FB}" dt="2024-01-16T17:27:44.803" v="237" actId="478"/>
          <ac:picMkLst>
            <pc:docMk/>
            <pc:sldMk cId="1107502534" sldId="2147479130"/>
            <ac:picMk id="3" creationId="{5E624DF5-74C4-850D-0396-517DC9375982}"/>
          </ac:picMkLst>
        </pc:picChg>
        <pc:picChg chg="add">
          <ac:chgData name="Thomas 'Tom' Martens" userId="35ccf0d4-9e71-4d15-bebb-7c78661c64b3" providerId="ADAL" clId="{8527CBAC-BB85-7A4C-A461-EFC14C4BB5FB}" dt="2024-01-16T17:28:43.481" v="280" actId="26606"/>
          <ac:picMkLst>
            <pc:docMk/>
            <pc:sldMk cId="1107502534" sldId="2147479130"/>
            <ac:picMk id="20" creationId="{AC3B7CE6-D83A-B8AD-E2B5-691E73D85CB4}"/>
          </ac:picMkLst>
        </pc:picChg>
      </pc:sldChg>
      <pc:sldChg chg="delSp modSp add del mod">
        <pc:chgData name="Thomas 'Tom' Martens" userId="35ccf0d4-9e71-4d15-bebb-7c78661c64b3" providerId="ADAL" clId="{8527CBAC-BB85-7A4C-A461-EFC14C4BB5FB}" dt="2024-01-16T17:41:37.238" v="416" actId="2696"/>
        <pc:sldMkLst>
          <pc:docMk/>
          <pc:sldMk cId="2492798052" sldId="2147479136"/>
        </pc:sldMkLst>
        <pc:spChg chg="mod">
          <ac:chgData name="Thomas 'Tom' Martens" userId="35ccf0d4-9e71-4d15-bebb-7c78661c64b3" providerId="ADAL" clId="{8527CBAC-BB85-7A4C-A461-EFC14C4BB5FB}" dt="2024-01-16T17:41:25.870" v="415" actId="14100"/>
          <ac:spMkLst>
            <pc:docMk/>
            <pc:sldMk cId="2492798052" sldId="2147479136"/>
            <ac:spMk id="6" creationId="{72EBC62F-A67F-0F9E-7BE6-517B48129F03}"/>
          </ac:spMkLst>
        </pc:spChg>
        <pc:spChg chg="mod">
          <ac:chgData name="Thomas 'Tom' Martens" userId="35ccf0d4-9e71-4d15-bebb-7c78661c64b3" providerId="ADAL" clId="{8527CBAC-BB85-7A4C-A461-EFC14C4BB5FB}" dt="2024-01-16T17:38:32.790" v="392" actId="404"/>
          <ac:spMkLst>
            <pc:docMk/>
            <pc:sldMk cId="2492798052" sldId="2147479136"/>
            <ac:spMk id="25" creationId="{7B9CEC0E-A898-4213-D71B-5B6F6C9E3636}"/>
          </ac:spMkLst>
        </pc:spChg>
        <pc:spChg chg="mod">
          <ac:chgData name="Thomas 'Tom' Martens" userId="35ccf0d4-9e71-4d15-bebb-7c78661c64b3" providerId="ADAL" clId="{8527CBAC-BB85-7A4C-A461-EFC14C4BB5FB}" dt="2024-01-16T17:37:07.060" v="386" actId="14100"/>
          <ac:spMkLst>
            <pc:docMk/>
            <pc:sldMk cId="2492798052" sldId="2147479136"/>
            <ac:spMk id="26" creationId="{26761958-D11B-4DC5-C093-639348691DD6}"/>
          </ac:spMkLst>
        </pc:spChg>
        <pc:spChg chg="mod">
          <ac:chgData name="Thomas 'Tom' Martens" userId="35ccf0d4-9e71-4d15-bebb-7c78661c64b3" providerId="ADAL" clId="{8527CBAC-BB85-7A4C-A461-EFC14C4BB5FB}" dt="2024-01-16T17:37:13.073" v="387" actId="14100"/>
          <ac:spMkLst>
            <pc:docMk/>
            <pc:sldMk cId="2492798052" sldId="2147479136"/>
            <ac:spMk id="29" creationId="{0335D40B-F33D-5807-572F-D29BE2CCAC25}"/>
          </ac:spMkLst>
        </pc:spChg>
        <pc:picChg chg="del">
          <ac:chgData name="Thomas 'Tom' Martens" userId="35ccf0d4-9e71-4d15-bebb-7c78661c64b3" providerId="ADAL" clId="{8527CBAC-BB85-7A4C-A461-EFC14C4BB5FB}" dt="2024-01-16T17:37:00.612" v="385" actId="478"/>
          <ac:picMkLst>
            <pc:docMk/>
            <pc:sldMk cId="2492798052" sldId="2147479136"/>
            <ac:picMk id="2" creationId="{E4236116-0709-B5F0-4BA0-683E8EE670EA}"/>
          </ac:picMkLst>
        </pc:picChg>
      </pc:sldChg>
      <pc:sldChg chg="delSp modSp add mod">
        <pc:chgData name="Thomas 'Tom' Martens" userId="35ccf0d4-9e71-4d15-bebb-7c78661c64b3" providerId="ADAL" clId="{8527CBAC-BB85-7A4C-A461-EFC14C4BB5FB}" dt="2024-01-16T17:40:34.261" v="414" actId="207"/>
        <pc:sldMkLst>
          <pc:docMk/>
          <pc:sldMk cId="510192369" sldId="2147479138"/>
        </pc:sldMkLst>
        <pc:spChg chg="mod">
          <ac:chgData name="Thomas 'Tom' Martens" userId="35ccf0d4-9e71-4d15-bebb-7c78661c64b3" providerId="ADAL" clId="{8527CBAC-BB85-7A4C-A461-EFC14C4BB5FB}" dt="2024-01-16T17:36:22.847" v="382" actId="14100"/>
          <ac:spMkLst>
            <pc:docMk/>
            <pc:sldMk cId="510192369" sldId="2147479138"/>
            <ac:spMk id="6" creationId="{9E566FA2-9EEC-D018-6A03-1F9450C1545D}"/>
          </ac:spMkLst>
        </pc:spChg>
        <pc:spChg chg="mod">
          <ac:chgData name="Thomas 'Tom' Martens" userId="35ccf0d4-9e71-4d15-bebb-7c78661c64b3" providerId="ADAL" clId="{8527CBAC-BB85-7A4C-A461-EFC14C4BB5FB}" dt="2024-01-16T17:38:42.787" v="394" actId="404"/>
          <ac:spMkLst>
            <pc:docMk/>
            <pc:sldMk cId="510192369" sldId="2147479138"/>
            <ac:spMk id="25" creationId="{DFE70358-AD23-F933-43CB-110B9350A273}"/>
          </ac:spMkLst>
        </pc:spChg>
        <pc:spChg chg="mod">
          <ac:chgData name="Thomas 'Tom' Martens" userId="35ccf0d4-9e71-4d15-bebb-7c78661c64b3" providerId="ADAL" clId="{8527CBAC-BB85-7A4C-A461-EFC14C4BB5FB}" dt="2024-01-16T17:40:34.261" v="414" actId="207"/>
          <ac:spMkLst>
            <pc:docMk/>
            <pc:sldMk cId="510192369" sldId="2147479138"/>
            <ac:spMk id="26" creationId="{05903110-2ECB-20E2-3F95-B647F30AFA21}"/>
          </ac:spMkLst>
        </pc:spChg>
        <pc:picChg chg="del">
          <ac:chgData name="Thomas 'Tom' Martens" userId="35ccf0d4-9e71-4d15-bebb-7c78661c64b3" providerId="ADAL" clId="{8527CBAC-BB85-7A4C-A461-EFC14C4BB5FB}" dt="2024-01-16T17:36:11.788" v="381" actId="478"/>
          <ac:picMkLst>
            <pc:docMk/>
            <pc:sldMk cId="510192369" sldId="2147479138"/>
            <ac:picMk id="2" creationId="{95AFDE71-485B-9909-3033-E5002B2A685D}"/>
          </ac:picMkLst>
        </pc:picChg>
      </pc:sldChg>
      <pc:sldChg chg="modSp add mod">
        <pc:chgData name="Thomas 'Tom' Martens" userId="35ccf0d4-9e71-4d15-bebb-7c78661c64b3" providerId="ADAL" clId="{8527CBAC-BB85-7A4C-A461-EFC14C4BB5FB}" dt="2024-01-16T17:45:19.362" v="438" actId="14100"/>
        <pc:sldMkLst>
          <pc:docMk/>
          <pc:sldMk cId="3960942508" sldId="2147479139"/>
        </pc:sldMkLst>
        <pc:spChg chg="mod">
          <ac:chgData name="Thomas 'Tom' Martens" userId="35ccf0d4-9e71-4d15-bebb-7c78661c64b3" providerId="ADAL" clId="{8527CBAC-BB85-7A4C-A461-EFC14C4BB5FB}" dt="2024-01-16T17:45:19.362" v="438" actId="14100"/>
          <ac:spMkLst>
            <pc:docMk/>
            <pc:sldMk cId="3960942508" sldId="2147479139"/>
            <ac:spMk id="6" creationId="{3A5F99D0-5F67-1AA2-C1B1-4DE402B45D58}"/>
          </ac:spMkLst>
        </pc:spChg>
        <pc:spChg chg="mod">
          <ac:chgData name="Thomas 'Tom' Martens" userId="35ccf0d4-9e71-4d15-bebb-7c78661c64b3" providerId="ADAL" clId="{8527CBAC-BB85-7A4C-A461-EFC14C4BB5FB}" dt="2024-01-16T17:42:39.844" v="432" actId="113"/>
          <ac:spMkLst>
            <pc:docMk/>
            <pc:sldMk cId="3960942508" sldId="2147479139"/>
            <ac:spMk id="26" creationId="{989D4B69-F050-2F21-1310-EF1250A2F1DD}"/>
          </ac:spMkLst>
        </pc:spChg>
        <pc:spChg chg="mod">
          <ac:chgData name="Thomas 'Tom' Martens" userId="35ccf0d4-9e71-4d15-bebb-7c78661c64b3" providerId="ADAL" clId="{8527CBAC-BB85-7A4C-A461-EFC14C4BB5FB}" dt="2024-01-16T17:37:44.857" v="388" actId="14100"/>
          <ac:spMkLst>
            <pc:docMk/>
            <pc:sldMk cId="3960942508" sldId="2147479139"/>
            <ac:spMk id="50" creationId="{F42C683D-B6AC-4A67-0DC5-E691AB709BD2}"/>
          </ac:spMkLst>
        </pc:spChg>
        <pc:picChg chg="mod">
          <ac:chgData name="Thomas 'Tom' Martens" userId="35ccf0d4-9e71-4d15-bebb-7c78661c64b3" providerId="ADAL" clId="{8527CBAC-BB85-7A4C-A461-EFC14C4BB5FB}" dt="2024-01-16T17:35:54.816" v="380" actId="1076"/>
          <ac:picMkLst>
            <pc:docMk/>
            <pc:sldMk cId="3960942508" sldId="2147479139"/>
            <ac:picMk id="5" creationId="{89E012B0-ACA5-75EA-0F54-4A2C2C7EE267}"/>
          </ac:picMkLst>
        </pc:picChg>
      </pc:sldChg>
      <pc:sldChg chg="addSp delSp modSp add mod">
        <pc:chgData name="Thomas 'Tom' Martens" userId="35ccf0d4-9e71-4d15-bebb-7c78661c64b3" providerId="ADAL" clId="{8527CBAC-BB85-7A4C-A461-EFC14C4BB5FB}" dt="2024-01-16T17:43:58.450" v="437" actId="14100"/>
        <pc:sldMkLst>
          <pc:docMk/>
          <pc:sldMk cId="270759353" sldId="2147479140"/>
        </pc:sldMkLst>
        <pc:spChg chg="mod">
          <ac:chgData name="Thomas 'Tom' Martens" userId="35ccf0d4-9e71-4d15-bebb-7c78661c64b3" providerId="ADAL" clId="{8527CBAC-BB85-7A4C-A461-EFC14C4BB5FB}" dt="2024-01-16T17:43:58.450" v="437" actId="14100"/>
          <ac:spMkLst>
            <pc:docMk/>
            <pc:sldMk cId="270759353" sldId="2147479140"/>
            <ac:spMk id="6" creationId="{30C3FC73-DC86-BF4C-6010-97EA22BD198F}"/>
          </ac:spMkLst>
        </pc:spChg>
        <pc:spChg chg="mod">
          <ac:chgData name="Thomas 'Tom' Martens" userId="35ccf0d4-9e71-4d15-bebb-7c78661c64b3" providerId="ADAL" clId="{8527CBAC-BB85-7A4C-A461-EFC14C4BB5FB}" dt="2024-01-16T17:43:35.444" v="435" actId="14100"/>
          <ac:spMkLst>
            <pc:docMk/>
            <pc:sldMk cId="270759353" sldId="2147479140"/>
            <ac:spMk id="26" creationId="{17A17055-D382-D24C-B5C6-5C1FBFBA76AE}"/>
          </ac:spMkLst>
        </pc:spChg>
        <pc:picChg chg="add mod">
          <ac:chgData name="Thomas 'Tom' Martens" userId="35ccf0d4-9e71-4d15-bebb-7c78661c64b3" providerId="ADAL" clId="{8527CBAC-BB85-7A4C-A461-EFC14C4BB5FB}" dt="2024-01-16T17:43:28.637" v="434"/>
          <ac:picMkLst>
            <pc:docMk/>
            <pc:sldMk cId="270759353" sldId="2147479140"/>
            <ac:picMk id="4" creationId="{88FE5085-036E-1D1A-C3A8-61C9BF39BB2E}"/>
          </ac:picMkLst>
        </pc:picChg>
        <pc:picChg chg="del">
          <ac:chgData name="Thomas 'Tom' Martens" userId="35ccf0d4-9e71-4d15-bebb-7c78661c64b3" providerId="ADAL" clId="{8527CBAC-BB85-7A4C-A461-EFC14C4BB5FB}" dt="2024-01-16T17:43:09.691" v="433" actId="478"/>
          <ac:picMkLst>
            <pc:docMk/>
            <pc:sldMk cId="270759353" sldId="2147479140"/>
            <ac:picMk id="5" creationId="{91C33C4D-0A55-F4C4-A056-ED26174C6D00}"/>
          </ac:picMkLst>
        </pc:picChg>
      </pc:sldChg>
      <pc:sldChg chg="modSp add mod">
        <pc:chgData name="Thomas 'Tom' Martens" userId="35ccf0d4-9e71-4d15-bebb-7c78661c64b3" providerId="ADAL" clId="{8527CBAC-BB85-7A4C-A461-EFC14C4BB5FB}" dt="2024-01-16T17:43:50.092" v="436" actId="14100"/>
        <pc:sldMkLst>
          <pc:docMk/>
          <pc:sldMk cId="4022026391" sldId="2147479141"/>
        </pc:sldMkLst>
        <pc:spChg chg="mod">
          <ac:chgData name="Thomas 'Tom' Martens" userId="35ccf0d4-9e71-4d15-bebb-7c78661c64b3" providerId="ADAL" clId="{8527CBAC-BB85-7A4C-A461-EFC14C4BB5FB}" dt="2024-01-16T17:43:50.092" v="436" actId="14100"/>
          <ac:spMkLst>
            <pc:docMk/>
            <pc:sldMk cId="4022026391" sldId="2147479141"/>
            <ac:spMk id="6" creationId="{1A1C0794-E538-0E79-1982-1447C9CADFBB}"/>
          </ac:spMkLst>
        </pc:spChg>
      </pc:sldChg>
      <pc:sldChg chg="addSp modSp add mod">
        <pc:chgData name="Thomas 'Tom' Martens" userId="35ccf0d4-9e71-4d15-bebb-7c78661c64b3" providerId="ADAL" clId="{8527CBAC-BB85-7A4C-A461-EFC14C4BB5FB}" dt="2024-01-16T17:39:53.757" v="413" actId="113"/>
        <pc:sldMkLst>
          <pc:docMk/>
          <pc:sldMk cId="4278716647" sldId="2147479142"/>
        </pc:sldMkLst>
        <pc:spChg chg="mod">
          <ac:chgData name="Thomas 'Tom' Martens" userId="35ccf0d4-9e71-4d15-bebb-7c78661c64b3" providerId="ADAL" clId="{8527CBAC-BB85-7A4C-A461-EFC14C4BB5FB}" dt="2024-01-16T17:39:38.053" v="410" actId="207"/>
          <ac:spMkLst>
            <pc:docMk/>
            <pc:sldMk cId="4278716647" sldId="2147479142"/>
            <ac:spMk id="26" creationId="{F0539E8E-4E96-91B3-3D52-B892C7B703CC}"/>
          </ac:spMkLst>
        </pc:spChg>
        <pc:spChg chg="add mod">
          <ac:chgData name="Thomas 'Tom' Martens" userId="35ccf0d4-9e71-4d15-bebb-7c78661c64b3" providerId="ADAL" clId="{8527CBAC-BB85-7A4C-A461-EFC14C4BB5FB}" dt="2024-01-16T17:39:53.757" v="413" actId="113"/>
          <ac:spMkLst>
            <pc:docMk/>
            <pc:sldMk cId="4278716647" sldId="2147479142"/>
            <ac:spMk id="27" creationId="{533E2EE1-7A93-9E2F-BCFA-D2C3F4BA159D}"/>
          </ac:spMkLst>
        </pc:spChg>
        <pc:picChg chg="add mod">
          <ac:chgData name="Thomas 'Tom' Martens" userId="35ccf0d4-9e71-4d15-bebb-7c78661c64b3" providerId="ADAL" clId="{8527CBAC-BB85-7A4C-A461-EFC14C4BB5FB}" dt="2024-01-16T17:39:17.505" v="409" actId="1036"/>
          <ac:picMkLst>
            <pc:docMk/>
            <pc:sldMk cId="4278716647" sldId="2147479142"/>
            <ac:picMk id="2" creationId="{26C8803C-85F0-B7FA-2CD1-7CBA0637A582}"/>
          </ac:picMkLst>
        </pc:picChg>
        <pc:picChg chg="add mod">
          <ac:chgData name="Thomas 'Tom' Martens" userId="35ccf0d4-9e71-4d15-bebb-7c78661c64b3" providerId="ADAL" clId="{8527CBAC-BB85-7A4C-A461-EFC14C4BB5FB}" dt="2024-01-16T17:39:17.505" v="409" actId="1036"/>
          <ac:picMkLst>
            <pc:docMk/>
            <pc:sldMk cId="4278716647" sldId="2147479142"/>
            <ac:picMk id="5" creationId="{A5E74FFA-37C2-7013-6391-C744D454F9D5}"/>
          </ac:picMkLst>
        </pc:picChg>
      </pc:sldChg>
      <pc:sldChg chg="addSp delSp modSp new mod">
        <pc:chgData name="Thomas 'Tom' Martens" userId="35ccf0d4-9e71-4d15-bebb-7c78661c64b3" providerId="ADAL" clId="{8527CBAC-BB85-7A4C-A461-EFC14C4BB5FB}" dt="2024-01-26T06:05:00.540" v="682" actId="14100"/>
        <pc:sldMkLst>
          <pc:docMk/>
          <pc:sldMk cId="3781374705" sldId="2147479143"/>
        </pc:sldMkLst>
        <pc:spChg chg="mod">
          <ac:chgData name="Thomas 'Tom' Martens" userId="35ccf0d4-9e71-4d15-bebb-7c78661c64b3" providerId="ADAL" clId="{8527CBAC-BB85-7A4C-A461-EFC14C4BB5FB}" dt="2024-01-26T06:03:56.684" v="678" actId="242"/>
          <ac:spMkLst>
            <pc:docMk/>
            <pc:sldMk cId="3781374705" sldId="2147479143"/>
            <ac:spMk id="2" creationId="{717D6989-DA43-7C7D-0785-8D221CD3F5E3}"/>
          </ac:spMkLst>
        </pc:spChg>
        <pc:spChg chg="del mod">
          <ac:chgData name="Thomas 'Tom' Martens" userId="35ccf0d4-9e71-4d15-bebb-7c78661c64b3" providerId="ADAL" clId="{8527CBAC-BB85-7A4C-A461-EFC14C4BB5FB}" dt="2024-01-26T06:03:30.982" v="677" actId="478"/>
          <ac:spMkLst>
            <pc:docMk/>
            <pc:sldMk cId="3781374705" sldId="2147479143"/>
            <ac:spMk id="3" creationId="{32DD6F72-776A-401D-7E09-0FF961C352DC}"/>
          </ac:spMkLst>
        </pc:spChg>
        <pc:picChg chg="add mod">
          <ac:chgData name="Thomas 'Tom' Martens" userId="35ccf0d4-9e71-4d15-bebb-7c78661c64b3" providerId="ADAL" clId="{8527CBAC-BB85-7A4C-A461-EFC14C4BB5FB}" dt="2024-01-26T06:05:00.540" v="682" actId="14100"/>
          <ac:picMkLst>
            <pc:docMk/>
            <pc:sldMk cId="3781374705" sldId="2147479143"/>
            <ac:picMk id="4" creationId="{74D4CEF3-178B-27F9-EDCD-4F880925A1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3F47-1EF8-449E-AF2A-6893B256645D}" type="datetimeFigureOut">
              <a:rPr lang="de-DE" smtClean="0"/>
              <a:t>21.02.24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49F01-070F-4DA7-B670-FE81658F4A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00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49F01-070F-4DA7-B670-FE81658F4AD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9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49F01-070F-4DA7-B670-FE81658F4AD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35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039F6F0-6650-40DB-B5FA-86A70CF89902}" type="datetimeFigureOut">
              <a:rPr lang="de-DE" smtClean="0"/>
              <a:pPr/>
              <a:t>21.02.24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2721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21.02.24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2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21.02.24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51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ADDA340-F9E2-4AD5-8B6E-500A045DE0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40" y="1304926"/>
            <a:ext cx="11062853" cy="49799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2771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0863"/>
            <a:ext cx="8595360" cy="435133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pPr/>
              <a:t>21.02.24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74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21.02.24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491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onsolas" panose="020B0609020204030204" pitchFamily="49" charset="0"/>
              </a:defRPr>
            </a:lvl1pPr>
            <a:lvl2pPr>
              <a:defRPr sz="1600">
                <a:latin typeface="Consolas" panose="020B0609020204030204" pitchFamily="49" charset="0"/>
              </a:defRPr>
            </a:lvl2pPr>
            <a:lvl3pPr>
              <a:defRPr sz="1400">
                <a:latin typeface="Consolas" panose="020B0609020204030204" pitchFamily="49" charset="0"/>
              </a:defRPr>
            </a:lvl3pPr>
            <a:lvl4pPr>
              <a:defRPr sz="1400">
                <a:latin typeface="Consolas" panose="020B0609020204030204" pitchFamily="49" charset="0"/>
              </a:defRPr>
            </a:lvl4pPr>
            <a:lvl5pPr>
              <a:defRPr sz="1400">
                <a:latin typeface="Consolas" panose="020B0609020204030204" pitchFamily="49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21.02.24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60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21.02.24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21.02.24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96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21.02.24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21.02.24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2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21.02.24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89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039F6F0-6650-40DB-B5FA-86A70CF89902}" type="datetimeFigureOut">
              <a:rPr lang="de-DE" smtClean="0"/>
              <a:pPr/>
              <a:t>21.02.24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8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emf"/><Relationship Id="rId1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31.svg"/><Relationship Id="rId2" Type="http://schemas.openxmlformats.org/officeDocument/2006/relationships/image" Target="../media/image45.emf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36.svg"/><Relationship Id="rId10" Type="http://schemas.openxmlformats.org/officeDocument/2006/relationships/image" Target="../media/image53.svg"/><Relationship Id="rId19" Type="http://schemas.openxmlformats.org/officeDocument/2006/relationships/image" Target="../media/image3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emf"/><Relationship Id="rId1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31.svg"/><Relationship Id="rId2" Type="http://schemas.openxmlformats.org/officeDocument/2006/relationships/image" Target="../media/image45.emf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36.svg"/><Relationship Id="rId10" Type="http://schemas.openxmlformats.org/officeDocument/2006/relationships/image" Target="../media/image53.svg"/><Relationship Id="rId19" Type="http://schemas.openxmlformats.org/officeDocument/2006/relationships/image" Target="../media/image3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emf"/><Relationship Id="rId1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31.svg"/><Relationship Id="rId2" Type="http://schemas.openxmlformats.org/officeDocument/2006/relationships/image" Target="../media/image45.emf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36.svg"/><Relationship Id="rId10" Type="http://schemas.openxmlformats.org/officeDocument/2006/relationships/image" Target="../media/image53.svg"/><Relationship Id="rId19" Type="http://schemas.openxmlformats.org/officeDocument/2006/relationships/image" Target="../media/image3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7.svg"/><Relationship Id="rId7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10" Type="http://schemas.openxmlformats.org/officeDocument/2006/relationships/image" Target="../media/image61.sv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7.svg"/><Relationship Id="rId7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2.emf"/><Relationship Id="rId5" Type="http://schemas.openxmlformats.org/officeDocument/2006/relationships/image" Target="../media/image58.svg"/><Relationship Id="rId10" Type="http://schemas.openxmlformats.org/officeDocument/2006/relationships/image" Target="../media/image61.sv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9.png"/><Relationship Id="rId7" Type="http://schemas.openxmlformats.org/officeDocument/2006/relationships/image" Target="../media/image61.sv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telligen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1.png"/><Relationship Id="rId18" Type="http://schemas.openxmlformats.org/officeDocument/2006/relationships/image" Target="../media/image35.png"/><Relationship Id="rId3" Type="http://schemas.openxmlformats.org/officeDocument/2006/relationships/image" Target="../media/image26.svg"/><Relationship Id="rId21" Type="http://schemas.openxmlformats.org/officeDocument/2006/relationships/image" Target="../media/image38.svg"/><Relationship Id="rId7" Type="http://schemas.openxmlformats.org/officeDocument/2006/relationships/image" Target="../media/image30.png"/><Relationship Id="rId12" Type="http://schemas.openxmlformats.org/officeDocument/2006/relationships/image" Target="../media/image14.svg"/><Relationship Id="rId17" Type="http://schemas.openxmlformats.org/officeDocument/2006/relationships/image" Target="../media/image34.png"/><Relationship Id="rId2" Type="http://schemas.openxmlformats.org/officeDocument/2006/relationships/image" Target="../media/image25.png"/><Relationship Id="rId16" Type="http://schemas.openxmlformats.org/officeDocument/2006/relationships/image" Target="../media/image10.sv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5" Type="http://schemas.openxmlformats.org/officeDocument/2006/relationships/image" Target="../media/image28.svg"/><Relationship Id="rId15" Type="http://schemas.openxmlformats.org/officeDocument/2006/relationships/image" Target="../media/image9.png"/><Relationship Id="rId10" Type="http://schemas.openxmlformats.org/officeDocument/2006/relationships/image" Target="../media/image33.svg"/><Relationship Id="rId19" Type="http://schemas.openxmlformats.org/officeDocument/2006/relationships/image" Target="../media/image36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.svg"/><Relationship Id="rId7" Type="http://schemas.openxmlformats.org/officeDocument/2006/relationships/image" Target="../media/image4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427446" cy="3329581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tx1">
                    <a:lumMod val="85000"/>
                  </a:schemeClr>
                </a:solidFill>
                <a:latin typeface="Exo"/>
              </a:rPr>
              <a:t>Microsoft Fabric</a:t>
            </a:r>
            <a:br>
              <a:rPr lang="en-GB" sz="4800" b="1" dirty="0">
                <a:solidFill>
                  <a:schemeClr val="tx1">
                    <a:lumMod val="85000"/>
                  </a:schemeClr>
                </a:solidFill>
                <a:latin typeface="Exo"/>
              </a:rPr>
            </a:br>
            <a:r>
              <a:rPr lang="en-GB" sz="4800" b="1" dirty="0">
                <a:solidFill>
                  <a:schemeClr val="tx1">
                    <a:lumMod val="85000"/>
                  </a:schemeClr>
                </a:solidFill>
                <a:latin typeface="Exo"/>
              </a:rPr>
              <a:t>How to keep your items and data safe</a:t>
            </a:r>
            <a:endParaRPr lang="de-DE" sz="48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800600"/>
            <a:ext cx="9418320" cy="1691640"/>
          </a:xfrm>
        </p:spPr>
        <p:txBody>
          <a:bodyPr/>
          <a:lstStyle/>
          <a:p>
            <a:r>
              <a:rPr lang="de-DE" dirty="0" err="1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Using</a:t>
            </a:r>
            <a:r>
              <a:rPr lang="de-DE" dirty="0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Microsoft Fabric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54954" y="5772728"/>
            <a:ext cx="9439154" cy="99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Tom Martens @ Global Power </a:t>
            </a:r>
            <a:r>
              <a:rPr lang="de-DE" sz="1600" dirty="0" err="1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Platform</a:t>
            </a:r>
            <a:r>
              <a:rPr lang="de-DE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Bootcamp (Hamburg)</a:t>
            </a:r>
          </a:p>
          <a:p>
            <a:pPr algn="l"/>
            <a:r>
              <a:rPr lang="de-DE" sz="160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2024-02-24</a:t>
            </a:r>
            <a:endParaRPr lang="de-DE" sz="16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de-DE" sz="16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0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D86A-3A97-6815-E0E7-109AD883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 anchor="t">
            <a:noAutofit/>
          </a:bodyPr>
          <a:lstStyle/>
          <a:p>
            <a:r>
              <a:rPr lang="en-DE" sz="3600" dirty="0"/>
              <a:t>Our Power BI “world” has transformed into a Microsoft Fabric cosmos </a:t>
            </a:r>
            <a:r>
              <a:rPr lang="en-DE" sz="1400" dirty="0"/>
              <a:t>(basically, this is good)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1DAEF-CE7B-F604-4EA7-14EB48D2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52" y="1989138"/>
            <a:ext cx="4357596" cy="4879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88BFFF-B60B-BB9D-8F7F-6350093B4F66}"/>
              </a:ext>
            </a:extLst>
          </p:cNvPr>
          <p:cNvSpPr txBox="1"/>
          <p:nvPr/>
        </p:nvSpPr>
        <p:spPr>
          <a:xfrm>
            <a:off x="814388" y="1989138"/>
            <a:ext cx="4374171" cy="3878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The amazing things we can create now!</a:t>
            </a:r>
          </a:p>
        </p:txBody>
      </p:sp>
    </p:spTree>
    <p:extLst>
      <p:ext uri="{BB962C8B-B14F-4D97-AF65-F5344CB8AC3E}">
        <p14:creationId xmlns:p14="http://schemas.microsoft.com/office/powerpoint/2010/main" val="161527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72B7D-C935-DFE7-0AAB-43DD0F1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9" y="341878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F46751-7A31-92A3-A62C-C8B2315F6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92" y="3418782"/>
            <a:ext cx="415636" cy="415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6C278E6-5B1E-FCD8-C9AE-46DD7F26C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8972" y="3399889"/>
            <a:ext cx="453422" cy="453422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044609A8-945D-CC3B-DC37-998D53420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3778" y="339989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054A5DE-B08F-A34D-3724-38E05D1C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3759" y="336752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03E9C564-1BAC-9420-BC94-962CEDF5AB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37324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1ADC3-5935-FF8D-2791-F38C0199A2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40157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5DA863-765C-061E-A6A6-6E557CAACA74}"/>
              </a:ext>
            </a:extLst>
          </p:cNvPr>
          <p:cNvSpPr txBox="1"/>
          <p:nvPr/>
        </p:nvSpPr>
        <p:spPr>
          <a:xfrm>
            <a:off x="1039354" y="403552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D847-C40B-F8D0-C452-92635939401F}"/>
              </a:ext>
            </a:extLst>
          </p:cNvPr>
          <p:cNvSpPr txBox="1"/>
          <p:nvPr/>
        </p:nvSpPr>
        <p:spPr>
          <a:xfrm>
            <a:off x="4509313" y="4035521"/>
            <a:ext cx="111274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8FDA8-1793-E9BC-9306-B438D67F428B}"/>
              </a:ext>
            </a:extLst>
          </p:cNvPr>
          <p:cNvSpPr txBox="1"/>
          <p:nvPr/>
        </p:nvSpPr>
        <p:spPr>
          <a:xfrm>
            <a:off x="5982998" y="403552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1C383-8487-D12B-36CA-5A516618EEE6}"/>
              </a:ext>
            </a:extLst>
          </p:cNvPr>
          <p:cNvSpPr txBox="1"/>
          <p:nvPr/>
        </p:nvSpPr>
        <p:spPr>
          <a:xfrm>
            <a:off x="8468891" y="403552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9BE40-AF2E-EB83-5F14-ACC1B79DA052}"/>
              </a:ext>
            </a:extLst>
          </p:cNvPr>
          <p:cNvSpPr txBox="1"/>
          <p:nvPr/>
        </p:nvSpPr>
        <p:spPr>
          <a:xfrm>
            <a:off x="7367360" y="403552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4298A1C3-2174-2864-2291-43CC50D76787}"/>
              </a:ext>
            </a:extLst>
          </p:cNvPr>
          <p:cNvSpPr txBox="1"/>
          <p:nvPr/>
        </p:nvSpPr>
        <p:spPr>
          <a:xfrm>
            <a:off x="2512069" y="403552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C0A717-05C2-C1CA-A676-B5EB3D1C805D}"/>
              </a:ext>
            </a:extLst>
          </p:cNvPr>
          <p:cNvSpPr txBox="1"/>
          <p:nvPr/>
        </p:nvSpPr>
        <p:spPr>
          <a:xfrm>
            <a:off x="9973029" y="403552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E196E-D642-2E2B-9214-090884943D05}"/>
              </a:ext>
            </a:extLst>
          </p:cNvPr>
          <p:cNvSpPr txBox="1"/>
          <p:nvPr/>
        </p:nvSpPr>
        <p:spPr>
          <a:xfrm>
            <a:off x="3380530" y="403552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8D89C7-B204-D3EA-0250-983D01721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0072" y="3436921"/>
            <a:ext cx="730124" cy="3793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F02548-4DC1-1381-89B4-46661C2D9904}"/>
              </a:ext>
            </a:extLst>
          </p:cNvPr>
          <p:cNvSpPr txBox="1"/>
          <p:nvPr/>
        </p:nvSpPr>
        <p:spPr>
          <a:xfrm>
            <a:off x="2671764" y="4745088"/>
            <a:ext cx="6309898" cy="110799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Microsoft Fabric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Unified analytics platform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3C2FE2-83D6-2C17-B2CA-20CB153D4206}"/>
              </a:ext>
            </a:extLst>
          </p:cNvPr>
          <p:cNvSpPr txBox="1">
            <a:spLocks/>
          </p:cNvSpPr>
          <p:nvPr/>
        </p:nvSpPr>
        <p:spPr>
          <a:xfrm>
            <a:off x="552450" y="5864081"/>
            <a:ext cx="11087100" cy="764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From the data lake to the business user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E0C618-394C-D4CA-0826-51DB9EAD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 fontScale="90000"/>
          </a:bodyPr>
          <a:lstStyle/>
          <a:p>
            <a:r>
              <a:rPr lang="en-DE" dirty="0"/>
              <a:t>It’s not just the items we are able to create, the team is growing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44156885-F8D6-F66C-A003-D42953341F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0A45F4E7-1405-7868-14BB-F730F72522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FA5D9C83-E410-4099-E02B-81E300A3B5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72B7D-C935-DFE7-0AAB-43DD0F1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9" y="341878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F46751-7A31-92A3-A62C-C8B2315F6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92" y="3418782"/>
            <a:ext cx="415636" cy="415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6C278E6-5B1E-FCD8-C9AE-46DD7F26C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8972" y="3399889"/>
            <a:ext cx="453422" cy="453422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044609A8-945D-CC3B-DC37-998D53420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3778" y="339989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054A5DE-B08F-A34D-3724-38E05D1C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3759" y="336752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03E9C564-1BAC-9420-BC94-962CEDF5AB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37324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1ADC3-5935-FF8D-2791-F38C0199A2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40157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5DA863-765C-061E-A6A6-6E557CAACA74}"/>
              </a:ext>
            </a:extLst>
          </p:cNvPr>
          <p:cNvSpPr txBox="1"/>
          <p:nvPr/>
        </p:nvSpPr>
        <p:spPr>
          <a:xfrm>
            <a:off x="1039354" y="403552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D847-C40B-F8D0-C452-92635939401F}"/>
              </a:ext>
            </a:extLst>
          </p:cNvPr>
          <p:cNvSpPr txBox="1"/>
          <p:nvPr/>
        </p:nvSpPr>
        <p:spPr>
          <a:xfrm>
            <a:off x="4509313" y="4035521"/>
            <a:ext cx="111274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8FDA8-1793-E9BC-9306-B438D67F428B}"/>
              </a:ext>
            </a:extLst>
          </p:cNvPr>
          <p:cNvSpPr txBox="1"/>
          <p:nvPr/>
        </p:nvSpPr>
        <p:spPr>
          <a:xfrm>
            <a:off x="5982998" y="403552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1C383-8487-D12B-36CA-5A516618EEE6}"/>
              </a:ext>
            </a:extLst>
          </p:cNvPr>
          <p:cNvSpPr txBox="1"/>
          <p:nvPr/>
        </p:nvSpPr>
        <p:spPr>
          <a:xfrm>
            <a:off x="8468891" y="403552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9BE40-AF2E-EB83-5F14-ACC1B79DA052}"/>
              </a:ext>
            </a:extLst>
          </p:cNvPr>
          <p:cNvSpPr txBox="1"/>
          <p:nvPr/>
        </p:nvSpPr>
        <p:spPr>
          <a:xfrm>
            <a:off x="7367360" y="403552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4298A1C3-2174-2864-2291-43CC50D76787}"/>
              </a:ext>
            </a:extLst>
          </p:cNvPr>
          <p:cNvSpPr txBox="1"/>
          <p:nvPr/>
        </p:nvSpPr>
        <p:spPr>
          <a:xfrm>
            <a:off x="2512069" y="403552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C0A717-05C2-C1CA-A676-B5EB3D1C805D}"/>
              </a:ext>
            </a:extLst>
          </p:cNvPr>
          <p:cNvSpPr txBox="1"/>
          <p:nvPr/>
        </p:nvSpPr>
        <p:spPr>
          <a:xfrm>
            <a:off x="9973029" y="403552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E196E-D642-2E2B-9214-090884943D05}"/>
              </a:ext>
            </a:extLst>
          </p:cNvPr>
          <p:cNvSpPr txBox="1"/>
          <p:nvPr/>
        </p:nvSpPr>
        <p:spPr>
          <a:xfrm>
            <a:off x="3380530" y="403552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8D89C7-B204-D3EA-0250-983D01721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0072" y="3436921"/>
            <a:ext cx="730124" cy="3793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F02548-4DC1-1381-89B4-46661C2D9904}"/>
              </a:ext>
            </a:extLst>
          </p:cNvPr>
          <p:cNvSpPr txBox="1"/>
          <p:nvPr/>
        </p:nvSpPr>
        <p:spPr>
          <a:xfrm>
            <a:off x="2671764" y="4745088"/>
            <a:ext cx="6309898" cy="110799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Microsoft Fabric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Unified analytics platform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3C2FE2-83D6-2C17-B2CA-20CB153D4206}"/>
              </a:ext>
            </a:extLst>
          </p:cNvPr>
          <p:cNvSpPr txBox="1">
            <a:spLocks/>
          </p:cNvSpPr>
          <p:nvPr/>
        </p:nvSpPr>
        <p:spPr>
          <a:xfrm>
            <a:off x="552450" y="5864081"/>
            <a:ext cx="11087100" cy="764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From the data lake to the business user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E0C618-394C-D4CA-0826-51DB9EAD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 fontScale="90000"/>
          </a:bodyPr>
          <a:lstStyle/>
          <a:p>
            <a:r>
              <a:rPr lang="en-DE" dirty="0"/>
              <a:t>It’s not just the items we are able to create, the team is growing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44156885-F8D6-F66C-A003-D42953341F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0A45F4E7-1405-7868-14BB-F730F72522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FA5D9C83-E410-4099-E02B-81E300A3B5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  <p:pic>
        <p:nvPicPr>
          <p:cNvPr id="30" name="Grafik 38" descr="Weibliches Profil">
            <a:extLst>
              <a:ext uri="{FF2B5EF4-FFF2-40B4-BE49-F238E27FC236}">
                <a16:creationId xmlns:a16="http://schemas.microsoft.com/office/drawing/2014/main" id="{196CD4DA-5562-700C-8F97-2497A28C6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7031" y="2815660"/>
            <a:ext cx="504843" cy="504843"/>
          </a:xfrm>
          <a:prstGeom prst="rect">
            <a:avLst/>
          </a:prstGeom>
        </p:spPr>
      </p:pic>
      <p:pic>
        <p:nvPicPr>
          <p:cNvPr id="31" name="Grafik 38" descr="Weibliches Profil">
            <a:extLst>
              <a:ext uri="{FF2B5EF4-FFF2-40B4-BE49-F238E27FC236}">
                <a16:creationId xmlns:a16="http://schemas.microsoft.com/office/drawing/2014/main" id="{34FF6764-6D57-EBD9-E555-BE11AA930B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21187" y="2815660"/>
            <a:ext cx="504843" cy="5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72B7D-C935-DFE7-0AAB-43DD0F1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9" y="341878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F46751-7A31-92A3-A62C-C8B2315F6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92" y="3418782"/>
            <a:ext cx="415636" cy="415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6C278E6-5B1E-FCD8-C9AE-46DD7F26C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8972" y="3399889"/>
            <a:ext cx="453422" cy="453422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044609A8-945D-CC3B-DC37-998D53420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3778" y="339989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054A5DE-B08F-A34D-3724-38E05D1C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3759" y="336752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03E9C564-1BAC-9420-BC94-962CEDF5AB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37324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1ADC3-5935-FF8D-2791-F38C0199A2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40157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5DA863-765C-061E-A6A6-6E557CAACA74}"/>
              </a:ext>
            </a:extLst>
          </p:cNvPr>
          <p:cNvSpPr txBox="1"/>
          <p:nvPr/>
        </p:nvSpPr>
        <p:spPr>
          <a:xfrm>
            <a:off x="1039354" y="403552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D847-C40B-F8D0-C452-92635939401F}"/>
              </a:ext>
            </a:extLst>
          </p:cNvPr>
          <p:cNvSpPr txBox="1"/>
          <p:nvPr/>
        </p:nvSpPr>
        <p:spPr>
          <a:xfrm>
            <a:off x="4509313" y="4035521"/>
            <a:ext cx="111274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8FDA8-1793-E9BC-9306-B438D67F428B}"/>
              </a:ext>
            </a:extLst>
          </p:cNvPr>
          <p:cNvSpPr txBox="1"/>
          <p:nvPr/>
        </p:nvSpPr>
        <p:spPr>
          <a:xfrm>
            <a:off x="5982998" y="403552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1C383-8487-D12B-36CA-5A516618EEE6}"/>
              </a:ext>
            </a:extLst>
          </p:cNvPr>
          <p:cNvSpPr txBox="1"/>
          <p:nvPr/>
        </p:nvSpPr>
        <p:spPr>
          <a:xfrm>
            <a:off x="8468891" y="403552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9BE40-AF2E-EB83-5F14-ACC1B79DA052}"/>
              </a:ext>
            </a:extLst>
          </p:cNvPr>
          <p:cNvSpPr txBox="1"/>
          <p:nvPr/>
        </p:nvSpPr>
        <p:spPr>
          <a:xfrm>
            <a:off x="7367360" y="403552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4298A1C3-2174-2864-2291-43CC50D76787}"/>
              </a:ext>
            </a:extLst>
          </p:cNvPr>
          <p:cNvSpPr txBox="1"/>
          <p:nvPr/>
        </p:nvSpPr>
        <p:spPr>
          <a:xfrm>
            <a:off x="2512069" y="403552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C0A717-05C2-C1CA-A676-B5EB3D1C805D}"/>
              </a:ext>
            </a:extLst>
          </p:cNvPr>
          <p:cNvSpPr txBox="1"/>
          <p:nvPr/>
        </p:nvSpPr>
        <p:spPr>
          <a:xfrm>
            <a:off x="9973029" y="403552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E196E-D642-2E2B-9214-090884943D05}"/>
              </a:ext>
            </a:extLst>
          </p:cNvPr>
          <p:cNvSpPr txBox="1"/>
          <p:nvPr/>
        </p:nvSpPr>
        <p:spPr>
          <a:xfrm>
            <a:off x="3380530" y="403552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8D89C7-B204-D3EA-0250-983D01721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0072" y="3436921"/>
            <a:ext cx="730124" cy="3793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F02548-4DC1-1381-89B4-46661C2D9904}"/>
              </a:ext>
            </a:extLst>
          </p:cNvPr>
          <p:cNvSpPr txBox="1"/>
          <p:nvPr/>
        </p:nvSpPr>
        <p:spPr>
          <a:xfrm>
            <a:off x="2671764" y="4745088"/>
            <a:ext cx="6309898" cy="110799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Microsoft Fabric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Unified analytics platform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3C2FE2-83D6-2C17-B2CA-20CB153D4206}"/>
              </a:ext>
            </a:extLst>
          </p:cNvPr>
          <p:cNvSpPr txBox="1">
            <a:spLocks/>
          </p:cNvSpPr>
          <p:nvPr/>
        </p:nvSpPr>
        <p:spPr>
          <a:xfrm>
            <a:off x="552450" y="5864081"/>
            <a:ext cx="11087100" cy="764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From the data lake to the business user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E0C618-394C-D4CA-0826-51DB9EAD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 fontScale="90000"/>
          </a:bodyPr>
          <a:lstStyle/>
          <a:p>
            <a:r>
              <a:rPr lang="en-DE" dirty="0"/>
              <a:t>It’s not just the items we are able to create, the team is growing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44156885-F8D6-F66C-A003-D42953341F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0A45F4E7-1405-7868-14BB-F730F72522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FA5D9C83-E410-4099-E02B-81E300A3B5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  <p:pic>
        <p:nvPicPr>
          <p:cNvPr id="30" name="Grafik 38" descr="Weibliches Profil">
            <a:extLst>
              <a:ext uri="{FF2B5EF4-FFF2-40B4-BE49-F238E27FC236}">
                <a16:creationId xmlns:a16="http://schemas.microsoft.com/office/drawing/2014/main" id="{196CD4DA-5562-700C-8F97-2497A28C6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7031" y="2815660"/>
            <a:ext cx="504843" cy="504843"/>
          </a:xfrm>
          <a:prstGeom prst="rect">
            <a:avLst/>
          </a:prstGeom>
        </p:spPr>
      </p:pic>
      <p:pic>
        <p:nvPicPr>
          <p:cNvPr id="31" name="Grafik 38" descr="Weibliches Profil">
            <a:extLst>
              <a:ext uri="{FF2B5EF4-FFF2-40B4-BE49-F238E27FC236}">
                <a16:creationId xmlns:a16="http://schemas.microsoft.com/office/drawing/2014/main" id="{34FF6764-6D57-EBD9-E555-BE11AA930B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21187" y="2815660"/>
            <a:ext cx="504843" cy="504843"/>
          </a:xfrm>
          <a:prstGeom prst="rect">
            <a:avLst/>
          </a:prstGeom>
        </p:spPr>
      </p:pic>
      <p:pic>
        <p:nvPicPr>
          <p:cNvPr id="3" name="Grafik 38" descr="Weibliches Profil">
            <a:extLst>
              <a:ext uri="{FF2B5EF4-FFF2-40B4-BE49-F238E27FC236}">
                <a16:creationId xmlns:a16="http://schemas.microsoft.com/office/drawing/2014/main" id="{BB34D365-1EBA-0028-E4AF-D1B264014348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1909" y="2412143"/>
            <a:ext cx="504843" cy="504843"/>
          </a:xfrm>
          <a:prstGeom prst="rect">
            <a:avLst/>
          </a:prstGeom>
        </p:spPr>
      </p:pic>
      <p:pic>
        <p:nvPicPr>
          <p:cNvPr id="20" name="Grafik 38" descr="Weibliches Profil">
            <a:extLst>
              <a:ext uri="{FF2B5EF4-FFF2-40B4-BE49-F238E27FC236}">
                <a16:creationId xmlns:a16="http://schemas.microsoft.com/office/drawing/2014/main" id="{EB54D570-7726-A4E6-4D18-A8B504DBB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68666" y="2319792"/>
            <a:ext cx="504843" cy="504843"/>
          </a:xfrm>
          <a:prstGeom prst="rect">
            <a:avLst/>
          </a:prstGeom>
        </p:spPr>
      </p:pic>
      <p:pic>
        <p:nvPicPr>
          <p:cNvPr id="23" name="Grafik 38" descr="Weibliches Profil">
            <a:extLst>
              <a:ext uri="{FF2B5EF4-FFF2-40B4-BE49-F238E27FC236}">
                <a16:creationId xmlns:a16="http://schemas.microsoft.com/office/drawing/2014/main" id="{CB8E8194-AF39-0476-CD71-2AB079CBE41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91855" y="2809012"/>
            <a:ext cx="504843" cy="504843"/>
          </a:xfrm>
          <a:prstGeom prst="rect">
            <a:avLst/>
          </a:prstGeom>
        </p:spPr>
      </p:pic>
      <p:pic>
        <p:nvPicPr>
          <p:cNvPr id="25" name="Grafik 38" descr="Weibliches Profil">
            <a:extLst>
              <a:ext uri="{FF2B5EF4-FFF2-40B4-BE49-F238E27FC236}">
                <a16:creationId xmlns:a16="http://schemas.microsoft.com/office/drawing/2014/main" id="{C00D6473-D8CD-E57A-F8A3-DA11E04F093A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5129" y="2738040"/>
            <a:ext cx="504843" cy="504843"/>
          </a:xfrm>
          <a:prstGeom prst="rect">
            <a:avLst/>
          </a:prstGeom>
        </p:spPr>
      </p:pic>
      <p:pic>
        <p:nvPicPr>
          <p:cNvPr id="32" name="Grafik 38" descr="Weibliches Profil">
            <a:extLst>
              <a:ext uri="{FF2B5EF4-FFF2-40B4-BE49-F238E27FC236}">
                <a16:creationId xmlns:a16="http://schemas.microsoft.com/office/drawing/2014/main" id="{26194EDD-D193-DCE4-9BF5-3F8FD9418FB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39972" y="2901056"/>
            <a:ext cx="504843" cy="5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7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4443-08AD-EB13-2899-EE11C83D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/>
          </a:bodyPr>
          <a:lstStyle/>
          <a:p>
            <a:r>
              <a:rPr lang="en-DE" dirty="0"/>
              <a:t>The “</a:t>
            </a:r>
            <a:r>
              <a:rPr lang="en-DE" i="1" dirty="0"/>
              <a:t>simple</a:t>
            </a:r>
            <a:r>
              <a:rPr lang="en-DE" dirty="0"/>
              <a:t>” Power BI workspace roles </a:t>
            </a:r>
            <a:r>
              <a:rPr lang="en-DE" sz="1600" dirty="0"/>
              <a:t>(remember from some slides ago)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9B553-AEC4-B4D8-7C7E-DFEDB745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1989138"/>
            <a:ext cx="3907138" cy="4264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684B5-B9E1-1983-BDF9-89256D8B0CED}"/>
              </a:ext>
            </a:extLst>
          </p:cNvPr>
          <p:cNvSpPr txBox="1"/>
          <p:nvPr/>
        </p:nvSpPr>
        <p:spPr>
          <a:xfrm>
            <a:off x="814387" y="6307574"/>
            <a:ext cx="7682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learn.microsoft.com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-us/power-bi/collaborate-share/service-roles-new-workspaces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7141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5AC3C-2B1A-3F54-1C22-19E991CAB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E566FA2-9EEC-D018-6A03-1F9450C1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447170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56230B-431C-4090-096D-4C51D972FA96}"/>
              </a:ext>
            </a:extLst>
          </p:cNvPr>
          <p:cNvSpPr/>
          <p:nvPr/>
        </p:nvSpPr>
        <p:spPr>
          <a:xfrm>
            <a:off x="1852374" y="2186520"/>
            <a:ext cx="3998895" cy="23611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9BDEFBC-718E-4132-7490-2A19A5658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9972" y="2925256"/>
            <a:ext cx="423088" cy="423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F0135-0192-AC45-E657-C96AEACD7E45}"/>
              </a:ext>
            </a:extLst>
          </p:cNvPr>
          <p:cNvSpPr txBox="1"/>
          <p:nvPr/>
        </p:nvSpPr>
        <p:spPr>
          <a:xfrm>
            <a:off x="534747" y="3454665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pic>
        <p:nvPicPr>
          <p:cNvPr id="8" name="Graphic 7">
            <a:hlinkClick r:id="" action="ppaction://noaction"/>
            <a:extLst>
              <a:ext uri="{FF2B5EF4-FFF2-40B4-BE49-F238E27FC236}">
                <a16:creationId xmlns:a16="http://schemas.microsoft.com/office/drawing/2014/main" id="{C1C8D48C-3288-FF33-2D2F-BF6F5C3BE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813" y="2829549"/>
            <a:ext cx="607051" cy="607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9B0040-7106-5DAD-3A79-FA8E4A3414FA}"/>
              </a:ext>
            </a:extLst>
          </p:cNvPr>
          <p:cNvSpPr txBox="1"/>
          <p:nvPr/>
        </p:nvSpPr>
        <p:spPr>
          <a:xfrm>
            <a:off x="1911400" y="2558490"/>
            <a:ext cx="133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Bronze</a:t>
            </a:r>
            <a:br>
              <a:rPr lang="en-DE" sz="1000" dirty="0"/>
            </a:br>
            <a:r>
              <a:rPr lang="en-DE" sz="1000" dirty="0"/>
              <a:t>(Landing Zone)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2CD26-8408-9A34-79E8-3D71A7F8CFAA}"/>
              </a:ext>
            </a:extLst>
          </p:cNvPr>
          <p:cNvSpPr txBox="1"/>
          <p:nvPr/>
        </p:nvSpPr>
        <p:spPr>
          <a:xfrm>
            <a:off x="4478650" y="2554096"/>
            <a:ext cx="1338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Gold</a:t>
            </a:r>
            <a:br>
              <a:rPr lang="en-DE" sz="1000" dirty="0"/>
            </a:br>
            <a:r>
              <a:rPr lang="en-DE" sz="1000" dirty="0"/>
              <a:t>(Business level aggregates)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624F6-D88D-7E1B-6D92-28AE57730AA7}"/>
              </a:ext>
            </a:extLst>
          </p:cNvPr>
          <p:cNvSpPr txBox="1"/>
          <p:nvPr/>
        </p:nvSpPr>
        <p:spPr>
          <a:xfrm>
            <a:off x="3184671" y="2558490"/>
            <a:ext cx="1338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Silver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EF02-FEC2-49F3-48AD-13625D105722}"/>
              </a:ext>
            </a:extLst>
          </p:cNvPr>
          <p:cNvGrpSpPr/>
          <p:nvPr/>
        </p:nvGrpSpPr>
        <p:grpSpPr>
          <a:xfrm>
            <a:off x="2046148" y="3113183"/>
            <a:ext cx="1068779" cy="798693"/>
            <a:chOff x="2441569" y="3730313"/>
            <a:chExt cx="1068779" cy="798693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8FA1B772-8DFC-BBFB-178B-21250F387D22}"/>
                </a:ext>
              </a:extLst>
            </p:cNvPr>
            <p:cNvSpPr/>
            <p:nvPr/>
          </p:nvSpPr>
          <p:spPr>
            <a:xfrm>
              <a:off x="2441569" y="3730313"/>
              <a:ext cx="1068779" cy="798693"/>
            </a:xfrm>
            <a:prstGeom prst="can">
              <a:avLst/>
            </a:prstGeom>
            <a:solidFill>
              <a:srgbClr val="B08D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4" name="Picture 13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72F95AA1-1F89-8033-9BB3-F85D28CB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1966" y="4062559"/>
              <a:ext cx="447985" cy="32460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02FD0E-559E-CACE-B184-D74C588268B1}"/>
              </a:ext>
            </a:extLst>
          </p:cNvPr>
          <p:cNvGrpSpPr/>
          <p:nvPr/>
        </p:nvGrpSpPr>
        <p:grpSpPr>
          <a:xfrm>
            <a:off x="3319419" y="3113183"/>
            <a:ext cx="1068779" cy="798693"/>
            <a:chOff x="3714840" y="3730313"/>
            <a:chExt cx="1068779" cy="798693"/>
          </a:xfrm>
        </p:grpSpPr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098202EA-A2F7-9DB2-95E3-C1AC89F42569}"/>
                </a:ext>
              </a:extLst>
            </p:cNvPr>
            <p:cNvSpPr/>
            <p:nvPr/>
          </p:nvSpPr>
          <p:spPr>
            <a:xfrm>
              <a:off x="3714840" y="3730313"/>
              <a:ext cx="1068779" cy="798693"/>
            </a:xfrm>
            <a:prstGeom prst="can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7" name="Picture 16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1097EA22-2168-576F-2A2F-4AF3B457B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5237" y="4063325"/>
              <a:ext cx="447985" cy="32460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301DE3-249B-58BB-9C90-632156A489C3}"/>
              </a:ext>
            </a:extLst>
          </p:cNvPr>
          <p:cNvGrpSpPr/>
          <p:nvPr/>
        </p:nvGrpSpPr>
        <p:grpSpPr>
          <a:xfrm>
            <a:off x="4601026" y="3108789"/>
            <a:ext cx="1068779" cy="798693"/>
            <a:chOff x="4996447" y="3725919"/>
            <a:chExt cx="1068779" cy="798693"/>
          </a:xfrm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AFD41CB1-C2DE-38DF-C8CF-F56E6BB84813}"/>
                </a:ext>
              </a:extLst>
            </p:cNvPr>
            <p:cNvSpPr/>
            <p:nvPr/>
          </p:nvSpPr>
          <p:spPr>
            <a:xfrm>
              <a:off x="4996447" y="3725919"/>
              <a:ext cx="1068779" cy="798693"/>
            </a:xfrm>
            <a:prstGeom prst="can">
              <a:avLst/>
            </a:prstGeom>
            <a:solidFill>
              <a:srgbClr val="FFD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0" name="Picture 19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2CA7F86D-D7BA-9D3F-19BF-6368374CB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6844" y="4062559"/>
              <a:ext cx="447985" cy="324602"/>
            </a:xfrm>
            <a:prstGeom prst="rect">
              <a:avLst/>
            </a:prstGeom>
          </p:spPr>
        </p:pic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65AC6311-DC46-48D2-8CF4-91D5C8D6F1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0878" y="3941840"/>
            <a:ext cx="504844" cy="50484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587B09F-087F-FA52-6879-DA7B34F933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706" y="3941840"/>
            <a:ext cx="504844" cy="5048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D030A5-B720-540F-46C4-7CDC8EE305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2352" y="3941840"/>
            <a:ext cx="504844" cy="5048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3DD539-3F6A-7B8D-6B1E-3DF2BBEAC2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6729" y="1916096"/>
            <a:ext cx="633917" cy="6339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E70358-AD23-F933-43CB-110B9350A273}"/>
              </a:ext>
            </a:extLst>
          </p:cNvPr>
          <p:cNvSpPr txBox="1"/>
          <p:nvPr/>
        </p:nvSpPr>
        <p:spPr>
          <a:xfrm>
            <a:off x="1919647" y="2186520"/>
            <a:ext cx="3931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/>
              <a:t>The Lakehouse – Medallion architecture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05903110-2ECB-20E2-3F95-B647F30AFA21}"/>
              </a:ext>
            </a:extLst>
          </p:cNvPr>
          <p:cNvSpPr txBox="1"/>
          <p:nvPr/>
        </p:nvSpPr>
        <p:spPr>
          <a:xfrm>
            <a:off x="6096000" y="2177136"/>
            <a:ext cx="5165558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We can create a Lakehouse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leveraging the Medallion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Architecture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Placing each metal in a </a:t>
            </a:r>
            <a:r>
              <a:rPr lang="en-US" sz="2800" b="1" dirty="0">
                <a:solidFill>
                  <a:srgbClr val="C00000"/>
                </a:solidFill>
                <a:latin typeface="+mj-lt"/>
              </a:rPr>
              <a:t>dedicated workspace</a:t>
            </a:r>
          </a:p>
        </p:txBody>
      </p:sp>
    </p:spTree>
    <p:extLst>
      <p:ext uri="{BB962C8B-B14F-4D97-AF65-F5344CB8AC3E}">
        <p14:creationId xmlns:p14="http://schemas.microsoft.com/office/powerpoint/2010/main" val="510192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BA57B-C7E5-5855-0080-D73CB76E9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FE865EB-277C-0DFB-2811-5BD987DE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447170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9032A-AAA7-7CA2-BDA4-12974D78B985}"/>
              </a:ext>
            </a:extLst>
          </p:cNvPr>
          <p:cNvSpPr/>
          <p:nvPr/>
        </p:nvSpPr>
        <p:spPr>
          <a:xfrm>
            <a:off x="1852374" y="2186520"/>
            <a:ext cx="3998895" cy="23611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C040FE3-0BD0-C8CD-0A98-0BEEB79BC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9972" y="2925256"/>
            <a:ext cx="423088" cy="423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451CB2-B803-DFD6-ABDA-F5A85AC10B4E}"/>
              </a:ext>
            </a:extLst>
          </p:cNvPr>
          <p:cNvSpPr txBox="1"/>
          <p:nvPr/>
        </p:nvSpPr>
        <p:spPr>
          <a:xfrm>
            <a:off x="534747" y="3454665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pic>
        <p:nvPicPr>
          <p:cNvPr id="8" name="Graphic 7">
            <a:hlinkClick r:id="" action="ppaction://noaction"/>
            <a:extLst>
              <a:ext uri="{FF2B5EF4-FFF2-40B4-BE49-F238E27FC236}">
                <a16:creationId xmlns:a16="http://schemas.microsoft.com/office/drawing/2014/main" id="{8184CA68-62A2-4CE4-C779-BB542C58F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813" y="2829549"/>
            <a:ext cx="607051" cy="607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B84D8E-878F-7AE1-CF30-6E5818D5FB19}"/>
              </a:ext>
            </a:extLst>
          </p:cNvPr>
          <p:cNvSpPr txBox="1"/>
          <p:nvPr/>
        </p:nvSpPr>
        <p:spPr>
          <a:xfrm>
            <a:off x="1911400" y="2558490"/>
            <a:ext cx="133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Bronze</a:t>
            </a:r>
            <a:br>
              <a:rPr lang="en-DE" sz="1000" dirty="0"/>
            </a:br>
            <a:r>
              <a:rPr lang="en-DE" sz="1000" dirty="0"/>
              <a:t>(Landing Zone)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6B734-DEF4-307C-046A-04AA3E34FDE5}"/>
              </a:ext>
            </a:extLst>
          </p:cNvPr>
          <p:cNvSpPr txBox="1"/>
          <p:nvPr/>
        </p:nvSpPr>
        <p:spPr>
          <a:xfrm>
            <a:off x="4478650" y="2554096"/>
            <a:ext cx="1338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Gold</a:t>
            </a:r>
            <a:br>
              <a:rPr lang="en-DE" sz="1000" dirty="0"/>
            </a:br>
            <a:r>
              <a:rPr lang="en-DE" sz="1000" dirty="0"/>
              <a:t>(Business level aggregates)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C107A-A392-99E5-1EC0-6F9A6531AA5F}"/>
              </a:ext>
            </a:extLst>
          </p:cNvPr>
          <p:cNvSpPr txBox="1"/>
          <p:nvPr/>
        </p:nvSpPr>
        <p:spPr>
          <a:xfrm>
            <a:off x="3184671" y="2558490"/>
            <a:ext cx="1338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Silver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A1895-F4C8-FD41-9A9E-C3B893340163}"/>
              </a:ext>
            </a:extLst>
          </p:cNvPr>
          <p:cNvGrpSpPr/>
          <p:nvPr/>
        </p:nvGrpSpPr>
        <p:grpSpPr>
          <a:xfrm>
            <a:off x="2046148" y="3113183"/>
            <a:ext cx="1068779" cy="798693"/>
            <a:chOff x="2441569" y="3730313"/>
            <a:chExt cx="1068779" cy="798693"/>
          </a:xfrm>
        </p:grpSpPr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50C9BDAD-1FD6-638B-5FE8-DA144C19BE0B}"/>
                </a:ext>
              </a:extLst>
            </p:cNvPr>
            <p:cNvSpPr/>
            <p:nvPr/>
          </p:nvSpPr>
          <p:spPr>
            <a:xfrm>
              <a:off x="2441569" y="3730313"/>
              <a:ext cx="1068779" cy="798693"/>
            </a:xfrm>
            <a:prstGeom prst="can">
              <a:avLst/>
            </a:prstGeom>
            <a:solidFill>
              <a:srgbClr val="B08D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4" name="Picture 13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2DD638D7-42CD-E8EA-0920-FA832EAA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1966" y="4062559"/>
              <a:ext cx="447985" cy="32460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BA0F5F-BB75-C323-FF64-625F48A2526F}"/>
              </a:ext>
            </a:extLst>
          </p:cNvPr>
          <p:cNvGrpSpPr/>
          <p:nvPr/>
        </p:nvGrpSpPr>
        <p:grpSpPr>
          <a:xfrm>
            <a:off x="3319419" y="3113183"/>
            <a:ext cx="1068779" cy="798693"/>
            <a:chOff x="3714840" y="3730313"/>
            <a:chExt cx="1068779" cy="798693"/>
          </a:xfrm>
        </p:grpSpPr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DBE7E34D-92E8-15B4-535D-B978E05C4C24}"/>
                </a:ext>
              </a:extLst>
            </p:cNvPr>
            <p:cNvSpPr/>
            <p:nvPr/>
          </p:nvSpPr>
          <p:spPr>
            <a:xfrm>
              <a:off x="3714840" y="3730313"/>
              <a:ext cx="1068779" cy="798693"/>
            </a:xfrm>
            <a:prstGeom prst="can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7" name="Picture 16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C6486AA2-39FD-DA17-BF15-CCF7994BB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5237" y="4063325"/>
              <a:ext cx="447985" cy="32460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9ADC4-7BE9-FA5A-290E-44A2A2F9CF04}"/>
              </a:ext>
            </a:extLst>
          </p:cNvPr>
          <p:cNvGrpSpPr/>
          <p:nvPr/>
        </p:nvGrpSpPr>
        <p:grpSpPr>
          <a:xfrm>
            <a:off x="4601026" y="3108789"/>
            <a:ext cx="1068779" cy="798693"/>
            <a:chOff x="4996447" y="3725919"/>
            <a:chExt cx="1068779" cy="798693"/>
          </a:xfrm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6610B879-8EF5-8DB0-849D-58D296C92C7F}"/>
                </a:ext>
              </a:extLst>
            </p:cNvPr>
            <p:cNvSpPr/>
            <p:nvPr/>
          </p:nvSpPr>
          <p:spPr>
            <a:xfrm>
              <a:off x="4996447" y="3725919"/>
              <a:ext cx="1068779" cy="798693"/>
            </a:xfrm>
            <a:prstGeom prst="can">
              <a:avLst/>
            </a:prstGeom>
            <a:solidFill>
              <a:srgbClr val="FFD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0" name="Picture 19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C3A1598E-318A-1E25-3000-9E3B8927A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6844" y="4062559"/>
              <a:ext cx="447985" cy="324602"/>
            </a:xfrm>
            <a:prstGeom prst="rect">
              <a:avLst/>
            </a:prstGeom>
          </p:spPr>
        </p:pic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2A0B70CE-BAF7-DEE9-63BC-E689A7993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0878" y="3941840"/>
            <a:ext cx="504844" cy="50484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BF30EE4-6F7F-9B5D-ECC7-224AE47B7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706" y="3941840"/>
            <a:ext cx="504844" cy="5048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8E79B82-09F7-636A-1E99-F16F37B3F6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2352" y="3941840"/>
            <a:ext cx="504844" cy="5048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3C2605E-06BE-E066-22D8-E24F421C70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6729" y="1916096"/>
            <a:ext cx="633917" cy="6339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165681-2935-692A-14C5-812FD04D55D7}"/>
              </a:ext>
            </a:extLst>
          </p:cNvPr>
          <p:cNvSpPr txBox="1"/>
          <p:nvPr/>
        </p:nvSpPr>
        <p:spPr>
          <a:xfrm>
            <a:off x="1919647" y="2186520"/>
            <a:ext cx="3931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/>
              <a:t>The Lakehouse – Medallion architecture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F0539E8E-4E96-91B3-3D52-B892C7B703CC}"/>
              </a:ext>
            </a:extLst>
          </p:cNvPr>
          <p:cNvSpPr txBox="1"/>
          <p:nvPr/>
        </p:nvSpPr>
        <p:spPr>
          <a:xfrm>
            <a:off x="6096000" y="2177136"/>
            <a:ext cx="5165558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We can create a Lakehouse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leveraging the Medallion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Architecture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Placing each metal in a </a:t>
            </a:r>
            <a:r>
              <a:rPr lang="en-US" sz="2800" b="1" dirty="0">
                <a:latin typeface="+mj-lt"/>
              </a:rPr>
              <a:t>dedicated workspace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C8803C-85F0-B7FA-2CD1-7CBA0637A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3937" y="4827376"/>
            <a:ext cx="1041980" cy="1119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74FFA-37C2-7013-6391-C744D454F9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654" y="4827376"/>
            <a:ext cx="1041980" cy="1119885"/>
          </a:xfrm>
          <a:prstGeom prst="rect">
            <a:avLst/>
          </a:prstGeom>
        </p:spPr>
      </p:pic>
      <p:sp>
        <p:nvSpPr>
          <p:cNvPr id="27" name="TextBox 101">
            <a:extLst>
              <a:ext uri="{FF2B5EF4-FFF2-40B4-BE49-F238E27FC236}">
                <a16:creationId xmlns:a16="http://schemas.microsoft.com/office/drawing/2014/main" id="{533E2EE1-7A93-9E2F-BCFA-D2C3F4BA159D}"/>
              </a:ext>
            </a:extLst>
          </p:cNvPr>
          <p:cNvSpPr txBox="1"/>
          <p:nvPr/>
        </p:nvSpPr>
        <p:spPr>
          <a:xfrm>
            <a:off x="5669805" y="4805988"/>
            <a:ext cx="5611003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Different stages of the Medallion architecture may be placed on </a:t>
            </a:r>
            <a:r>
              <a:rPr lang="en-US" sz="2800" b="1" dirty="0">
                <a:solidFill>
                  <a:srgbClr val="C00000"/>
                </a:solidFill>
                <a:latin typeface="+mj-lt"/>
              </a:rPr>
              <a:t>different capacities</a:t>
            </a:r>
          </a:p>
        </p:txBody>
      </p:sp>
    </p:spTree>
    <p:extLst>
      <p:ext uri="{BB962C8B-B14F-4D97-AF65-F5344CB8AC3E}">
        <p14:creationId xmlns:p14="http://schemas.microsoft.com/office/powerpoint/2010/main" val="427871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FCEB1-64C3-97EC-5A50-8BE60F9A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A5F99D0-5F67-1AA2-C1B1-4DE402B4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451314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989D4B69-F050-2F21-1310-EF1250A2F1DD}"/>
              </a:ext>
            </a:extLst>
          </p:cNvPr>
          <p:cNvSpPr txBox="1"/>
          <p:nvPr/>
        </p:nvSpPr>
        <p:spPr>
          <a:xfrm>
            <a:off x="5752122" y="2177136"/>
            <a:ext cx="5513580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Using </a:t>
            </a:r>
            <a:r>
              <a:rPr lang="en-US" sz="2800" b="1" dirty="0">
                <a:solidFill>
                  <a:srgbClr val="C00000"/>
                </a:solidFill>
                <a:latin typeface="+mj-lt"/>
              </a:rPr>
              <a:t>dedicated</a:t>
            </a:r>
            <a:br>
              <a:rPr lang="en-US" sz="2800" b="1" dirty="0">
                <a:solidFill>
                  <a:srgbClr val="C00000"/>
                </a:solidFill>
                <a:latin typeface="+mj-lt"/>
              </a:rPr>
            </a:br>
            <a:r>
              <a:rPr lang="en-US" sz="2800" b="1" dirty="0">
                <a:solidFill>
                  <a:srgbClr val="C00000"/>
                </a:solidFill>
                <a:latin typeface="+mj-lt"/>
              </a:rPr>
              <a:t>compute power </a:t>
            </a:r>
            <a:r>
              <a:rPr lang="en-US" sz="2800" dirty="0">
                <a:latin typeface="+mj-lt"/>
              </a:rPr>
              <a:t>(a capacity)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for </a:t>
            </a:r>
            <a:r>
              <a:rPr lang="en-US" sz="2800" b="1" dirty="0">
                <a:solidFill>
                  <a:srgbClr val="C00000"/>
                </a:solidFill>
                <a:latin typeface="+mj-lt"/>
              </a:rPr>
              <a:t>Data Science workloads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because these workloads might 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run less or more frequently</a:t>
            </a:r>
            <a:r>
              <a:rPr lang="en-US" sz="2800" dirty="0">
                <a:latin typeface="+mj-lt"/>
              </a:rPr>
              <a:t>, 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require extra computing power</a:t>
            </a:r>
            <a:r>
              <a:rPr lang="en-US" sz="2800" dirty="0">
                <a:latin typeface="+mj-lt"/>
              </a:rPr>
              <a:t>, or …</a:t>
            </a:r>
            <a:endParaRPr lang="en-US" sz="28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012B0-ACA5-75EA-0F54-4A2C2C7E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186" y="1015624"/>
            <a:ext cx="2277762" cy="15606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564C787-5994-22D9-ACCD-EDED51CF4E8C}"/>
              </a:ext>
            </a:extLst>
          </p:cNvPr>
          <p:cNvSpPr/>
          <p:nvPr/>
        </p:nvSpPr>
        <p:spPr>
          <a:xfrm>
            <a:off x="337690" y="2186520"/>
            <a:ext cx="5513579" cy="23611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21A55A-4DF6-D2CD-4920-5E8CFABD51E9}"/>
              </a:ext>
            </a:extLst>
          </p:cNvPr>
          <p:cNvSpPr txBox="1"/>
          <p:nvPr/>
        </p:nvSpPr>
        <p:spPr>
          <a:xfrm>
            <a:off x="366797" y="2558490"/>
            <a:ext cx="133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Bronze</a:t>
            </a:r>
            <a:br>
              <a:rPr lang="en-DE" sz="1000" dirty="0"/>
            </a:br>
            <a:r>
              <a:rPr lang="en-DE" sz="1000" dirty="0"/>
              <a:t>(Landing Zone)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3A2B84-9E3F-8F5A-B14F-3CF06F7DBE9E}"/>
              </a:ext>
            </a:extLst>
          </p:cNvPr>
          <p:cNvSpPr txBox="1"/>
          <p:nvPr/>
        </p:nvSpPr>
        <p:spPr>
          <a:xfrm>
            <a:off x="4478650" y="2554096"/>
            <a:ext cx="1338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Gold</a:t>
            </a:r>
            <a:br>
              <a:rPr lang="en-DE" sz="1000" dirty="0"/>
            </a:br>
            <a:r>
              <a:rPr lang="en-DE" sz="1000" dirty="0"/>
              <a:t>(Business level aggregates)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DCFA1-FC19-F709-569A-85870B7010BB}"/>
              </a:ext>
            </a:extLst>
          </p:cNvPr>
          <p:cNvSpPr txBox="1"/>
          <p:nvPr/>
        </p:nvSpPr>
        <p:spPr>
          <a:xfrm>
            <a:off x="1640068" y="2558490"/>
            <a:ext cx="1338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Silver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27F986-8932-8810-40F0-4842A41C1247}"/>
              </a:ext>
            </a:extLst>
          </p:cNvPr>
          <p:cNvGrpSpPr/>
          <p:nvPr/>
        </p:nvGrpSpPr>
        <p:grpSpPr>
          <a:xfrm>
            <a:off x="501545" y="3113183"/>
            <a:ext cx="1068779" cy="798693"/>
            <a:chOff x="2441569" y="3730313"/>
            <a:chExt cx="1068779" cy="798693"/>
          </a:xfrm>
        </p:grpSpPr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28714F18-ED6F-A7E6-3C54-75CEF0D85359}"/>
                </a:ext>
              </a:extLst>
            </p:cNvPr>
            <p:cNvSpPr/>
            <p:nvPr/>
          </p:nvSpPr>
          <p:spPr>
            <a:xfrm>
              <a:off x="2441569" y="3730313"/>
              <a:ext cx="1068779" cy="798693"/>
            </a:xfrm>
            <a:prstGeom prst="can">
              <a:avLst/>
            </a:prstGeom>
            <a:solidFill>
              <a:srgbClr val="B08D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9" name="Picture 38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CAEC09F0-52EB-345D-DC1B-E5CF48BFC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6" y="4062559"/>
              <a:ext cx="447985" cy="324602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97DBD2-8EFF-3917-4DA7-BD8A467B2963}"/>
              </a:ext>
            </a:extLst>
          </p:cNvPr>
          <p:cNvGrpSpPr/>
          <p:nvPr/>
        </p:nvGrpSpPr>
        <p:grpSpPr>
          <a:xfrm>
            <a:off x="1774816" y="3113183"/>
            <a:ext cx="1068779" cy="798693"/>
            <a:chOff x="3714840" y="3730313"/>
            <a:chExt cx="1068779" cy="798693"/>
          </a:xfrm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F77CEFC8-1C47-813C-E93C-0C40CDF62FDB}"/>
                </a:ext>
              </a:extLst>
            </p:cNvPr>
            <p:cNvSpPr/>
            <p:nvPr/>
          </p:nvSpPr>
          <p:spPr>
            <a:xfrm>
              <a:off x="3714840" y="3730313"/>
              <a:ext cx="1068779" cy="798693"/>
            </a:xfrm>
            <a:prstGeom prst="can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2" name="Picture 41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7D7AC5CC-CB6A-C2C8-62EE-1ABEF2E5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5237" y="4063325"/>
              <a:ext cx="447985" cy="32460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C7F507C-DFB9-F8F2-5A64-8617BE7EC2C0}"/>
              </a:ext>
            </a:extLst>
          </p:cNvPr>
          <p:cNvGrpSpPr/>
          <p:nvPr/>
        </p:nvGrpSpPr>
        <p:grpSpPr>
          <a:xfrm>
            <a:off x="4601026" y="3108789"/>
            <a:ext cx="1068779" cy="798693"/>
            <a:chOff x="4996447" y="3725919"/>
            <a:chExt cx="1068779" cy="798693"/>
          </a:xfrm>
        </p:grpSpPr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CB1D9739-A0DB-51CD-AE91-08A3A42F6B0E}"/>
                </a:ext>
              </a:extLst>
            </p:cNvPr>
            <p:cNvSpPr/>
            <p:nvPr/>
          </p:nvSpPr>
          <p:spPr>
            <a:xfrm>
              <a:off x="4996447" y="3725919"/>
              <a:ext cx="1068779" cy="798693"/>
            </a:xfrm>
            <a:prstGeom prst="can">
              <a:avLst/>
            </a:prstGeom>
            <a:solidFill>
              <a:srgbClr val="FFD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45" name="Picture 44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7E887FC8-55E0-3AED-590D-EC0CDD0EC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6844" y="4062559"/>
              <a:ext cx="447985" cy="324602"/>
            </a:xfrm>
            <a:prstGeom prst="rect">
              <a:avLst/>
            </a:prstGeom>
          </p:spPr>
        </p:pic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49F8639E-5DF9-AC60-AF83-53F32A666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275" y="3941840"/>
            <a:ext cx="504844" cy="5048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3AF9B13-1435-A899-ADB3-C21C854E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2706" y="3941840"/>
            <a:ext cx="504844" cy="50484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63A9FCA-54AF-4B1E-9FF8-1CE05BAFB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7749" y="3941840"/>
            <a:ext cx="504844" cy="5048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F92BA12-6968-361C-84B7-68CC98799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0" y="1869561"/>
            <a:ext cx="633917" cy="63391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2C683D-B6AC-4A67-0DC5-E691AB709BD2}"/>
              </a:ext>
            </a:extLst>
          </p:cNvPr>
          <p:cNvSpPr txBox="1"/>
          <p:nvPr/>
        </p:nvSpPr>
        <p:spPr>
          <a:xfrm>
            <a:off x="797794" y="2186520"/>
            <a:ext cx="505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The Lakehouse – Medallion architecture</a:t>
            </a:r>
            <a:endParaRPr lang="en-DE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CC7CE45-31ED-9902-0F3F-53BE9E7A6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078" y="4702251"/>
            <a:ext cx="1041980" cy="111988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5279BD0-0D7B-2430-DED8-8E2D45C95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7654" y="4702251"/>
            <a:ext cx="1041980" cy="1119885"/>
          </a:xfrm>
          <a:prstGeom prst="rect">
            <a:avLst/>
          </a:prstGeom>
        </p:spPr>
      </p:pic>
      <p:pic>
        <p:nvPicPr>
          <p:cNvPr id="76" name="!!datascienceicon">
            <a:extLst>
              <a:ext uri="{FF2B5EF4-FFF2-40B4-BE49-F238E27FC236}">
                <a16:creationId xmlns:a16="http://schemas.microsoft.com/office/drawing/2014/main" id="{C71D3FA5-012A-E4F4-F7A3-5A676DFFF9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3450690" y="2633233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33F386D-48D7-DC36-DCC3-A3AD87F59F46}"/>
              </a:ext>
            </a:extLst>
          </p:cNvPr>
          <p:cNvSpPr txBox="1"/>
          <p:nvPr/>
        </p:nvSpPr>
        <p:spPr>
          <a:xfrm>
            <a:off x="3312016" y="3274482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EA19A907-D0FD-3BE4-CFED-7BC7C66A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810" y="3955991"/>
            <a:ext cx="504844" cy="50484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726D7B6-9F1F-F49E-F7CB-88992DB57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242" y="4702250"/>
            <a:ext cx="1041980" cy="11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4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2CAAE-FEED-1736-9539-5C256E414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0C3FC73-DC86-BF4C-6010-97EA22BD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48759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17A17055-D382-D24C-B5C6-5C1FBFBA76AE}"/>
              </a:ext>
            </a:extLst>
          </p:cNvPr>
          <p:cNvSpPr txBox="1"/>
          <p:nvPr/>
        </p:nvSpPr>
        <p:spPr>
          <a:xfrm>
            <a:off x="5752121" y="2177136"/>
            <a:ext cx="5549863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Using dedicated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compute power (a capacity)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for Data Science workloads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because these workloads might run less frequently, require extra computing power, or are shared between multiple Fabric solutions.</a:t>
            </a:r>
            <a:br>
              <a:rPr lang="en-US" sz="2800" dirty="0">
                <a:latin typeface="+mj-lt"/>
              </a:rPr>
            </a:br>
            <a:r>
              <a:rPr lang="en-US" sz="2800" b="1" dirty="0">
                <a:latin typeface="+mj-lt"/>
              </a:rPr>
              <a:t>Be aware of data residency requirements!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0CFC0E9-9D1A-2F29-BEAD-C465D7E9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61" y="3572525"/>
            <a:ext cx="621480" cy="6679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C40A3D-1557-09CA-A15F-6C9BAEBD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8" y="1703811"/>
            <a:ext cx="3736544" cy="1725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9374A3-AD27-FC09-0FBB-30060F3A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8" y="4279888"/>
            <a:ext cx="3736544" cy="172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E5085-036E-1D1A-C3A8-61C9BF39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186" y="1015624"/>
            <a:ext cx="2277762" cy="15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5645F-3CDB-B73F-D6EE-2E31AA6C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A1C0794-E538-0E79-1982-1447C9CA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487596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2F042320-CA0F-C1D0-5700-28D82874D821}"/>
              </a:ext>
            </a:extLst>
          </p:cNvPr>
          <p:cNvSpPr txBox="1"/>
          <p:nvPr/>
        </p:nvSpPr>
        <p:spPr>
          <a:xfrm>
            <a:off x="5752121" y="2177136"/>
            <a:ext cx="618450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Multiple Power BI solutions with a semantic model in Direct Lake connection mode are reading delta tables from the Gold layer.</a:t>
            </a:r>
          </a:p>
          <a:p>
            <a:pPr lvl="1"/>
            <a:r>
              <a:rPr lang="en-US" sz="2800" b="1" dirty="0">
                <a:latin typeface="+mj-lt"/>
              </a:rPr>
              <a:t>All semantic models might share the same capacity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4A3D1-3A2E-05CD-6303-E5BDF1073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0" y="3071144"/>
            <a:ext cx="2785934" cy="15071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F53823-6CCA-75F2-5A8C-56F88358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148" y="2177136"/>
            <a:ext cx="2989852" cy="15071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420F06-1B41-4C4A-D165-979494FA2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148" y="3927290"/>
            <a:ext cx="2989852" cy="15071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BD1CCFF-36CF-207F-A223-824F5AF4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240" y="5412256"/>
            <a:ext cx="769668" cy="8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2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66CD-277A-4A08-A2D8-0532CD0C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88938"/>
            <a:ext cx="9692640" cy="1325562"/>
          </a:xfrm>
        </p:spPr>
        <p:txBody>
          <a:bodyPr anchor="t"/>
          <a:lstStyle/>
          <a:p>
            <a:r>
              <a:rPr lang="en-US" dirty="0">
                <a:latin typeface="Consolas" panose="020B0609020204030204" pitchFamily="49" charset="0"/>
              </a:rPr>
              <a:t>Inside the box</a:t>
            </a:r>
            <a:endParaRPr lang="LID4096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0B1D-3A42-4DE0-89A0-316C77F0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8" y="171450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Who I am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Power BI Recap (a look behind)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Microsoft Fabric is entering the stage</a:t>
            </a:r>
          </a:p>
        </p:txBody>
      </p:sp>
    </p:spTree>
    <p:extLst>
      <p:ext uri="{BB962C8B-B14F-4D97-AF65-F5344CB8AC3E}">
        <p14:creationId xmlns:p14="http://schemas.microsoft.com/office/powerpoint/2010/main" val="396430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4443-08AD-EB13-2899-EE11C83D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/>
          <a:lstStyle/>
          <a:p>
            <a:r>
              <a:rPr lang="en-DE" dirty="0"/>
              <a:t>The “</a:t>
            </a:r>
            <a:r>
              <a:rPr lang="en-DE" i="1" dirty="0"/>
              <a:t>simple</a:t>
            </a:r>
            <a:r>
              <a:rPr lang="en-DE" dirty="0"/>
              <a:t>” Power BI workspace roles are not simple anymore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684B5-B9E1-1983-BDF9-89256D8B0CED}"/>
              </a:ext>
            </a:extLst>
          </p:cNvPr>
          <p:cNvSpPr txBox="1"/>
          <p:nvPr/>
        </p:nvSpPr>
        <p:spPr>
          <a:xfrm>
            <a:off x="814388" y="6488668"/>
            <a:ext cx="1000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-us/fabric/get-started/roles-workspaces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38ADF-F06C-7329-71A4-E9528CFC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708631"/>
            <a:ext cx="4473610" cy="478360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6799577-A41C-BA11-4E6B-9E303FE23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9945" y="1708631"/>
            <a:ext cx="915197" cy="915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CEFBA1-DB28-862A-713F-AAABE1FFE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817" y="3429000"/>
            <a:ext cx="1140367" cy="1115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1833F-E332-8842-9F1A-23408D8E7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922" y="2537716"/>
            <a:ext cx="5144422" cy="26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08FD-2BDF-4C19-8801-D6F380C8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And now,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90558-610E-410D-89D2-283FAEBB175E}"/>
              </a:ext>
            </a:extLst>
          </p:cNvPr>
          <p:cNvSpPr txBox="1"/>
          <p:nvPr/>
        </p:nvSpPr>
        <p:spPr>
          <a:xfrm>
            <a:off x="1237488" y="1989138"/>
            <a:ext cx="4932306" cy="419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Get ready for new capabilities!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sz="2400" dirty="0"/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Understanding core concepts of Microsoft Fabric like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 err="1"/>
              <a:t>OneLake</a:t>
            </a:r>
            <a:r>
              <a:rPr lang="en-US" sz="2400" dirty="0"/>
              <a:t>, Shortcuts and the separation of storage and compute is a must!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sz="2400" dirty="0"/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We must think about how to organize the awesomeness!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D6032045-2F1D-4962-9DE4-ECF2BA082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8"/>
          <a:stretch/>
        </p:blipFill>
        <p:spPr>
          <a:xfrm>
            <a:off x="6096000" y="10"/>
            <a:ext cx="61461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3FC43A-F2E5-409E-8C82-7DC3B69E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405908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EBFF7B-A218-4767-9A82-7ADFE8C9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723290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69A5DB8-6ADD-4FE0-825D-F7F85E60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4" y="539553"/>
            <a:ext cx="6196916" cy="5768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solidFill>
                  <a:srgbClr val="FFFFFF"/>
                </a:solidFill>
                <a:latin typeface="Consolas" panose="020B0609020204030204" pitchFamily="49" charset="0"/>
              </a:rPr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0B277-76BE-43C5-A047-FCD7C22547B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6EF2E-806D-4CA4-A206-2DF013F82B40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8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642C4CA5-6049-41B5-AE80-E09CCC9D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89" y="3152185"/>
            <a:ext cx="4083892" cy="447416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Tom Martens </a:t>
            </a:r>
          </a:p>
        </p:txBody>
      </p:sp>
      <p:sp>
        <p:nvSpPr>
          <p:cNvPr id="5" name="Textplatzhalter 4">
            <a:hlinkClick r:id="rId2"/>
            <a:extLst>
              <a:ext uri="{FF2B5EF4-FFF2-40B4-BE49-F238E27FC236}">
                <a16:creationId xmlns:a16="http://schemas.microsoft.com/office/drawing/2014/main" id="{C38B9020-35CA-4783-8659-9960F3F7CBF7}"/>
              </a:ext>
            </a:extLst>
          </p:cNvPr>
          <p:cNvSpPr txBox="1">
            <a:spLocks/>
          </p:cNvSpPr>
          <p:nvPr/>
        </p:nvSpPr>
        <p:spPr>
          <a:xfrm>
            <a:off x="926889" y="3702046"/>
            <a:ext cx="4959554" cy="774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Consolas" panose="020B0609020204030204" pitchFamily="49" charset="0"/>
              </a:rPr>
              <a:t>Solution </a:t>
            </a:r>
            <a:r>
              <a:rPr lang="de-DE" sz="2000" dirty="0" err="1">
                <a:latin typeface="Consolas" panose="020B0609020204030204" pitchFamily="49" charset="0"/>
              </a:rPr>
              <a:t>Architect</a:t>
            </a:r>
            <a:r>
              <a:rPr lang="de-DE" sz="2000" dirty="0">
                <a:latin typeface="Consolas" panose="020B0609020204030204" pitchFamily="49" charset="0"/>
              </a:rPr>
              <a:t> @ Munich Re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EEBD72FA-4CD6-4F94-BA34-83DD2D97A76D}"/>
              </a:ext>
            </a:extLst>
          </p:cNvPr>
          <p:cNvSpPr txBox="1">
            <a:spLocks/>
          </p:cNvSpPr>
          <p:nvPr/>
        </p:nvSpPr>
        <p:spPr>
          <a:xfrm>
            <a:off x="6095999" y="964757"/>
            <a:ext cx="5128591" cy="25740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200" dirty="0">
                <a:latin typeface="Consolas" panose="020B0609020204030204" pitchFamily="49" charset="0"/>
              </a:rPr>
              <a:t>25+ years of experience designing analytical solutions using the MSFT data platform</a:t>
            </a:r>
          </a:p>
          <a:p>
            <a:pPr marL="0" indent="0">
              <a:buFont typeface="Wingdings 3" charset="2"/>
              <a:buNone/>
            </a:pP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775A1F0F-7A23-4221-B7A1-5457C27A2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8" t="880" r="13162" b="-1"/>
          <a:stretch/>
        </p:blipFill>
        <p:spPr>
          <a:xfrm>
            <a:off x="993895" y="964756"/>
            <a:ext cx="2013364" cy="2007320"/>
          </a:xfrm>
          <a:prstGeom prst="ellipse">
            <a:avLst/>
          </a:prstGeom>
        </p:spPr>
      </p:pic>
      <p:pic>
        <p:nvPicPr>
          <p:cNvPr id="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2EEAF1-D0AD-4FC5-99F7-2E784B7B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688" y="5126619"/>
            <a:ext cx="2016931" cy="813755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91EB18CC-A4C5-4528-A944-DF1764CE1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957" y="4078745"/>
            <a:ext cx="1298217" cy="1854596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84C5F5B-2ABC-4666-A51F-CDA38C9BCA60}"/>
              </a:ext>
            </a:extLst>
          </p:cNvPr>
          <p:cNvSpPr txBox="1">
            <a:spLocks/>
          </p:cNvSpPr>
          <p:nvPr/>
        </p:nvSpPr>
        <p:spPr>
          <a:xfrm>
            <a:off x="1506236" y="5237936"/>
            <a:ext cx="2780133" cy="10683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/tommartens68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@tommartens68</a:t>
            </a:r>
          </a:p>
        </p:txBody>
      </p:sp>
      <p:grpSp>
        <p:nvGrpSpPr>
          <p:cNvPr id="11" name="Group 37">
            <a:extLst>
              <a:ext uri="{FF2B5EF4-FFF2-40B4-BE49-F238E27FC236}">
                <a16:creationId xmlns:a16="http://schemas.microsoft.com/office/drawing/2014/main" id="{62378429-4976-4035-8A7A-E82046609551}"/>
              </a:ext>
            </a:extLst>
          </p:cNvPr>
          <p:cNvGrpSpPr/>
          <p:nvPr/>
        </p:nvGrpSpPr>
        <p:grpSpPr>
          <a:xfrm>
            <a:off x="1099347" y="5701154"/>
            <a:ext cx="229600" cy="229600"/>
            <a:chOff x="470537" y="3886355"/>
            <a:chExt cx="229600" cy="229600"/>
          </a:xfrm>
        </p:grpSpPr>
        <p:sp>
          <p:nvSpPr>
            <p:cNvPr id="12" name="Rounded Rectangle 38">
              <a:extLst>
                <a:ext uri="{FF2B5EF4-FFF2-40B4-BE49-F238E27FC236}">
                  <a16:creationId xmlns:a16="http://schemas.microsoft.com/office/drawing/2014/main" id="{AC911574-9895-45E3-A774-F0E66C85A963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383">
              <a:extLst>
                <a:ext uri="{FF2B5EF4-FFF2-40B4-BE49-F238E27FC236}">
                  <a16:creationId xmlns:a16="http://schemas.microsoft.com/office/drawing/2014/main" id="{532D1A4A-BE53-4710-9134-544EBC933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40">
            <a:extLst>
              <a:ext uri="{FF2B5EF4-FFF2-40B4-BE49-F238E27FC236}">
                <a16:creationId xmlns:a16="http://schemas.microsoft.com/office/drawing/2014/main" id="{E3F37D70-9F20-4D16-BB0A-A68229773FA4}"/>
              </a:ext>
            </a:extLst>
          </p:cNvPr>
          <p:cNvGrpSpPr/>
          <p:nvPr/>
        </p:nvGrpSpPr>
        <p:grpSpPr>
          <a:xfrm>
            <a:off x="1099347" y="5320838"/>
            <a:ext cx="229600" cy="229600"/>
            <a:chOff x="470535" y="3492943"/>
            <a:chExt cx="229600" cy="229600"/>
          </a:xfrm>
        </p:grpSpPr>
        <p:sp>
          <p:nvSpPr>
            <p:cNvPr id="15" name="Rounded Rectangle 41">
              <a:extLst>
                <a:ext uri="{FF2B5EF4-FFF2-40B4-BE49-F238E27FC236}">
                  <a16:creationId xmlns:a16="http://schemas.microsoft.com/office/drawing/2014/main" id="{465FBF11-6B1F-47B3-A762-F16D0437429E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216">
              <a:extLst>
                <a:ext uri="{FF2B5EF4-FFF2-40B4-BE49-F238E27FC236}">
                  <a16:creationId xmlns:a16="http://schemas.microsoft.com/office/drawing/2014/main" id="{2AAE05BB-42C3-4989-B7D5-23EB4BCD7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17" name="Oval 315">
                <a:extLst>
                  <a:ext uri="{FF2B5EF4-FFF2-40B4-BE49-F238E27FC236}">
                    <a16:creationId xmlns:a16="http://schemas.microsoft.com/office/drawing/2014/main" id="{0CE9BF5E-CBFE-43AA-B0F3-925EC829C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8" name="Rectangle 316">
                <a:extLst>
                  <a:ext uri="{FF2B5EF4-FFF2-40B4-BE49-F238E27FC236}">
                    <a16:creationId xmlns:a16="http://schemas.microsoft.com/office/drawing/2014/main" id="{9C3C67B9-4FED-4898-9F2D-87C5E01F5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9" name="Freeform 317">
                <a:extLst>
                  <a:ext uri="{FF2B5EF4-FFF2-40B4-BE49-F238E27FC236}">
                    <a16:creationId xmlns:a16="http://schemas.microsoft.com/office/drawing/2014/main" id="{0628AF4A-8868-477A-80E8-C15A476CE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3E9F219-E1CA-43A5-87FF-34FCF61896B3}"/>
              </a:ext>
            </a:extLst>
          </p:cNvPr>
          <p:cNvSpPr txBox="1">
            <a:spLocks/>
          </p:cNvSpPr>
          <p:nvPr/>
        </p:nvSpPr>
        <p:spPr>
          <a:xfrm>
            <a:off x="1487828" y="4687957"/>
            <a:ext cx="4608171" cy="38849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0629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37BA9-BA6A-44FA-90C9-AE43F862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88" y="1053920"/>
            <a:ext cx="645361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>
                <a:solidFill>
                  <a:srgbClr val="FFFFFF"/>
                </a:solidFill>
              </a:rPr>
              <a:t>Power BI Recap</a:t>
            </a:r>
            <a:br>
              <a:rPr lang="en-US" sz="72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(a look behind)</a:t>
            </a: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4" name="Picture 3" descr="White bulbs with a yellow one standing out">
            <a:extLst>
              <a:ext uri="{FF2B5EF4-FFF2-40B4-BE49-F238E27FC236}">
                <a16:creationId xmlns:a16="http://schemas.microsoft.com/office/drawing/2014/main" id="{6AC4F78A-0CBF-51E2-FD0F-6292AC2DC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8" r="27830"/>
          <a:stretch/>
        </p:blipFill>
        <p:spPr>
          <a:xfrm>
            <a:off x="437536" y="0"/>
            <a:ext cx="4634716" cy="68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9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0AD1-84EC-CE97-9A8E-80BCAC190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F87F-1F77-6891-30A2-D3928D12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116312" cy="1325562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How we work today – our beloved workspace</a:t>
            </a:r>
            <a:endParaRPr lang="en-NZ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FB5A6-4CCB-2452-EE96-F0F8D461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6144"/>
            <a:ext cx="3907138" cy="426404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4FB2D1A-0B4C-67AF-E8A7-B12163C08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0443" y="3517203"/>
            <a:ext cx="915197" cy="9151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1B41D55-F035-5FE3-940E-0E8D22013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1539" y="3061971"/>
            <a:ext cx="924602" cy="92460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007045E-4186-3D1D-D52C-AD33B0E4D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6576" y="3517203"/>
            <a:ext cx="915197" cy="91519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6B10899-310D-9141-6E3A-D54DF6521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3495" y="1923236"/>
            <a:ext cx="915197" cy="91519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785415B-D26B-4F38-E910-C76BD1401F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68993" y="3889429"/>
            <a:ext cx="961692" cy="96169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760DE49-A9B2-C214-D782-29D1348AC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0261" y="3073157"/>
            <a:ext cx="915197" cy="91519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B201976-42EC-4465-A604-D69201CC03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00603" y="2814571"/>
            <a:ext cx="822946" cy="82294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199F64E-61A3-A6EF-C74E-CA40A49C14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72780" y="2266976"/>
            <a:ext cx="822945" cy="82294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A422016-70A8-5BE7-63FD-577D7A8D43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73567" y="4758807"/>
            <a:ext cx="919096" cy="9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2476C-2DC2-9439-4465-A2135E69E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EAF-0A50-CCF8-5AB0-33F4EBC3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65760"/>
            <a:ext cx="10151237" cy="1325562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How we work today – thin reports</a:t>
            </a:r>
            <a:endParaRPr lang="en-NZ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240CC-A1E6-C9ED-9F66-5E57F499B081}"/>
              </a:ext>
            </a:extLst>
          </p:cNvPr>
          <p:cNvSpPr/>
          <p:nvPr/>
        </p:nvSpPr>
        <p:spPr>
          <a:xfrm>
            <a:off x="3357889" y="3242166"/>
            <a:ext cx="2863092" cy="1112374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47B866-B029-CC6D-9FCD-E2D1809D19B4}"/>
              </a:ext>
            </a:extLst>
          </p:cNvPr>
          <p:cNvSpPr/>
          <p:nvPr/>
        </p:nvSpPr>
        <p:spPr>
          <a:xfrm>
            <a:off x="3357889" y="4477717"/>
            <a:ext cx="2863092" cy="1112374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BB48B-AE35-ADFA-014D-17F6EBE59D00}"/>
              </a:ext>
            </a:extLst>
          </p:cNvPr>
          <p:cNvSpPr txBox="1"/>
          <p:nvPr/>
        </p:nvSpPr>
        <p:spPr>
          <a:xfrm>
            <a:off x="814388" y="2030654"/>
            <a:ext cx="10484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Separating the data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(the semantic model)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 from the content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(our data visualizations)</a:t>
            </a:r>
            <a:endParaRPr lang="LID4096" sz="2800" dirty="0"/>
          </a:p>
        </p:txBody>
      </p:sp>
      <p:pic>
        <p:nvPicPr>
          <p:cNvPr id="10" name="Grafik 30">
            <a:extLst>
              <a:ext uri="{FF2B5EF4-FFF2-40B4-BE49-F238E27FC236}">
                <a16:creationId xmlns:a16="http://schemas.microsoft.com/office/drawing/2014/main" id="{67C4C97B-E742-6127-33AA-FF810DB088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479" t="19028" r="22479" b="18763"/>
          <a:stretch/>
        </p:blipFill>
        <p:spPr>
          <a:xfrm>
            <a:off x="5555175" y="3492685"/>
            <a:ext cx="620236" cy="560809"/>
          </a:xfrm>
          <a:prstGeom prst="rect">
            <a:avLst/>
          </a:prstGeom>
        </p:spPr>
      </p:pic>
      <p:pic>
        <p:nvPicPr>
          <p:cNvPr id="11" name="Grafik 30">
            <a:extLst>
              <a:ext uri="{FF2B5EF4-FFF2-40B4-BE49-F238E27FC236}">
                <a16:creationId xmlns:a16="http://schemas.microsoft.com/office/drawing/2014/main" id="{42B8F611-B11E-8576-8D47-DF4F82B126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479" t="19028" r="22479" b="18763"/>
          <a:stretch/>
        </p:blipFill>
        <p:spPr>
          <a:xfrm>
            <a:off x="5504216" y="4695575"/>
            <a:ext cx="620236" cy="560809"/>
          </a:xfrm>
          <a:prstGeom prst="rect">
            <a:avLst/>
          </a:prstGeom>
        </p:spPr>
      </p:pic>
      <p:sp>
        <p:nvSpPr>
          <p:cNvPr id="12" name="TextBox 101">
            <a:extLst>
              <a:ext uri="{FF2B5EF4-FFF2-40B4-BE49-F238E27FC236}">
                <a16:creationId xmlns:a16="http://schemas.microsoft.com/office/drawing/2014/main" id="{E507EE49-2BAF-941E-7192-7277E0E85DCD}"/>
              </a:ext>
            </a:extLst>
          </p:cNvPr>
          <p:cNvSpPr txBox="1"/>
          <p:nvPr/>
        </p:nvSpPr>
        <p:spPr>
          <a:xfrm>
            <a:off x="6226369" y="3242165"/>
            <a:ext cx="5072422" cy="353402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1400" dirty="0">
                <a:latin typeface="+mj-lt"/>
              </a:rPr>
              <a:t>Create 1 to n content workspaces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This allows us to reuse the existing semantic models. This is not the same as multiple audiences per app 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only require the </a:t>
            </a:r>
            <a:r>
              <a:rPr lang="en-US" sz="1400" b="1" dirty="0">
                <a:latin typeface="+mj-lt"/>
              </a:rPr>
              <a:t>contributor</a:t>
            </a:r>
            <a:r>
              <a:rPr lang="en-US" sz="1400" dirty="0">
                <a:latin typeface="+mj-lt"/>
              </a:rPr>
              <a:t> role assigned in the content workspace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are connecting to the Power BI semantic model</a:t>
            </a:r>
            <a:br>
              <a:rPr lang="en-US" sz="1400" dirty="0">
                <a:latin typeface="+mj-lt"/>
              </a:rPr>
            </a:br>
            <a:endParaRPr lang="en-US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are </a:t>
            </a:r>
            <a:r>
              <a:rPr lang="en-US" sz="1400" b="1" dirty="0">
                <a:latin typeface="+mj-lt"/>
              </a:rPr>
              <a:t>not</a:t>
            </a:r>
            <a:r>
              <a:rPr lang="en-US" sz="1400" dirty="0">
                <a:latin typeface="+mj-lt"/>
              </a:rPr>
              <a:t> members of the data workspace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need Build Permission on the semantic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Row Level Security will be honored if data and content workspaces are separated</a:t>
            </a:r>
          </a:p>
        </p:txBody>
      </p:sp>
      <p:sp>
        <p:nvSpPr>
          <p:cNvPr id="14" name="TextBox 101">
            <a:extLst>
              <a:ext uri="{FF2B5EF4-FFF2-40B4-BE49-F238E27FC236}">
                <a16:creationId xmlns:a16="http://schemas.microsoft.com/office/drawing/2014/main" id="{77D4847E-AF97-2393-AB41-CB7CF3DECDD6}"/>
              </a:ext>
            </a:extLst>
          </p:cNvPr>
          <p:cNvSpPr txBox="1"/>
          <p:nvPr/>
        </p:nvSpPr>
        <p:spPr>
          <a:xfrm>
            <a:off x="861979" y="5668432"/>
            <a:ext cx="2254460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+mj-lt"/>
              </a:rPr>
              <a:t>Create a data workspace and consider a workspace being an Analysis Services Tabular instance!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152DC0-E399-40F2-6CD3-5696C4D541D3}"/>
              </a:ext>
            </a:extLst>
          </p:cNvPr>
          <p:cNvGrpSpPr/>
          <p:nvPr/>
        </p:nvGrpSpPr>
        <p:grpSpPr>
          <a:xfrm>
            <a:off x="3409610" y="3362228"/>
            <a:ext cx="861182" cy="861558"/>
            <a:chOff x="2613092" y="3895733"/>
            <a:chExt cx="861182" cy="861558"/>
          </a:xfrm>
        </p:grpSpPr>
        <p:pic>
          <p:nvPicPr>
            <p:cNvPr id="18" name="Grafik 12">
              <a:extLst>
                <a:ext uri="{FF2B5EF4-FFF2-40B4-BE49-F238E27FC236}">
                  <a16:creationId xmlns:a16="http://schemas.microsoft.com/office/drawing/2014/main" id="{481CE08D-CC09-3E23-8806-2514E1A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0708" y="3895733"/>
              <a:ext cx="713566" cy="768455"/>
            </a:xfrm>
            <a:prstGeom prst="rect">
              <a:avLst/>
            </a:prstGeom>
          </p:spPr>
        </p:pic>
        <p:pic>
          <p:nvPicPr>
            <p:cNvPr id="19" name="Grafik 38" descr="Weibliches Profil">
              <a:extLst>
                <a:ext uri="{FF2B5EF4-FFF2-40B4-BE49-F238E27FC236}">
                  <a16:creationId xmlns:a16="http://schemas.microsoft.com/office/drawing/2014/main" id="{2583C123-5E06-836D-48AA-3BF14C514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13092" y="4252448"/>
              <a:ext cx="504843" cy="50484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66AB9-3E9F-3993-EC90-E9B0D96AA909}"/>
              </a:ext>
            </a:extLst>
          </p:cNvPr>
          <p:cNvGrpSpPr/>
          <p:nvPr/>
        </p:nvGrpSpPr>
        <p:grpSpPr>
          <a:xfrm>
            <a:off x="3420281" y="4597636"/>
            <a:ext cx="855899" cy="889070"/>
            <a:chOff x="3267277" y="5139659"/>
            <a:chExt cx="855899" cy="889070"/>
          </a:xfrm>
        </p:grpSpPr>
        <p:pic>
          <p:nvPicPr>
            <p:cNvPr id="21" name="Grafik 12">
              <a:extLst>
                <a:ext uri="{FF2B5EF4-FFF2-40B4-BE49-F238E27FC236}">
                  <a16:creationId xmlns:a16="http://schemas.microsoft.com/office/drawing/2014/main" id="{2C1D2A84-9E86-28C9-60DE-D1B47786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9610" y="5139659"/>
              <a:ext cx="713566" cy="768455"/>
            </a:xfrm>
            <a:prstGeom prst="rect">
              <a:avLst/>
            </a:prstGeom>
          </p:spPr>
        </p:pic>
        <p:pic>
          <p:nvPicPr>
            <p:cNvPr id="22" name="Grafik 38" descr="Weibliches Profil">
              <a:extLst>
                <a:ext uri="{FF2B5EF4-FFF2-40B4-BE49-F238E27FC236}">
                  <a16:creationId xmlns:a16="http://schemas.microsoft.com/office/drawing/2014/main" id="{DBAAD465-EAF8-1307-0956-03A111945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67277" y="5523886"/>
              <a:ext cx="504843" cy="504843"/>
            </a:xfrm>
            <a:prstGeom prst="rect">
              <a:avLst/>
            </a:prstGeom>
          </p:spPr>
        </p:pic>
      </p:grpSp>
      <p:cxnSp>
        <p:nvCxnSpPr>
          <p:cNvPr id="23" name="Connector: Elbow 33">
            <a:extLst>
              <a:ext uri="{FF2B5EF4-FFF2-40B4-BE49-F238E27FC236}">
                <a16:creationId xmlns:a16="http://schemas.microsoft.com/office/drawing/2014/main" id="{53A03DC9-C3BD-A9CD-2440-71FEF0282B8B}"/>
              </a:ext>
            </a:extLst>
          </p:cNvPr>
          <p:cNvCxnSpPr>
            <a:cxnSpLocks/>
            <a:stCxn id="38" idx="3"/>
            <a:endCxn id="18" idx="1"/>
          </p:cNvCxnSpPr>
          <p:nvPr/>
        </p:nvCxnSpPr>
        <p:spPr>
          <a:xfrm flipV="1">
            <a:off x="2139392" y="3746456"/>
            <a:ext cx="1417834" cy="4728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34">
            <a:extLst>
              <a:ext uri="{FF2B5EF4-FFF2-40B4-BE49-F238E27FC236}">
                <a16:creationId xmlns:a16="http://schemas.microsoft.com/office/drawing/2014/main" id="{CA9C3E2F-2916-485B-03F8-784154DB6415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139392" y="4219264"/>
            <a:ext cx="1423222" cy="762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01">
            <a:extLst>
              <a:ext uri="{FF2B5EF4-FFF2-40B4-BE49-F238E27FC236}">
                <a16:creationId xmlns:a16="http://schemas.microsoft.com/office/drawing/2014/main" id="{8762EF43-0F2C-6C1C-13FC-49D12AA0CD73}"/>
              </a:ext>
            </a:extLst>
          </p:cNvPr>
          <p:cNvSpPr txBox="1"/>
          <p:nvPr/>
        </p:nvSpPr>
        <p:spPr>
          <a:xfrm>
            <a:off x="861979" y="2781300"/>
            <a:ext cx="2031674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Data workspace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A53F130A-7DFF-4474-13DC-253B8C44BFA2}"/>
              </a:ext>
            </a:extLst>
          </p:cNvPr>
          <p:cNvSpPr txBox="1"/>
          <p:nvPr/>
        </p:nvSpPr>
        <p:spPr>
          <a:xfrm>
            <a:off x="3460837" y="2785456"/>
            <a:ext cx="2999340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Content workspace(s)</a:t>
            </a:r>
          </a:p>
        </p:txBody>
      </p:sp>
      <p:sp>
        <p:nvSpPr>
          <p:cNvPr id="27" name="TextBox 101">
            <a:extLst>
              <a:ext uri="{FF2B5EF4-FFF2-40B4-BE49-F238E27FC236}">
                <a16:creationId xmlns:a16="http://schemas.microsoft.com/office/drawing/2014/main" id="{55DAF3A0-C4AB-3D8A-7050-80073D69BDB5}"/>
              </a:ext>
            </a:extLst>
          </p:cNvPr>
          <p:cNvSpPr txBox="1"/>
          <p:nvPr/>
        </p:nvSpPr>
        <p:spPr>
          <a:xfrm>
            <a:off x="3357889" y="5682454"/>
            <a:ext cx="2436256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+mj-lt"/>
              </a:rPr>
              <a:t>Using multiple Power BI files, connected to a Power BI dataset instead of the data sources: </a:t>
            </a:r>
            <a:r>
              <a:rPr lang="en-US" sz="1400" b="1" dirty="0">
                <a:latin typeface="+mj-lt"/>
              </a:rPr>
              <a:t>thin reports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2B19498-18C5-D6A0-23A7-41D228F955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62914" y="4528255"/>
            <a:ext cx="508640" cy="5086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B770679-AA27-9522-7629-171B133CD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62914" y="3305855"/>
            <a:ext cx="508640" cy="5086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EA97BE1-2D70-6C3D-7BAC-3E7DD4A969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4275" y="3424776"/>
            <a:ext cx="643358" cy="64335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4B0A353-3639-AF1B-5653-6A7A2A8C8A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103" y="4660184"/>
            <a:ext cx="643358" cy="64335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0AC4F9E-D4FE-B0AC-65EC-C0713593E7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4813" y="3760389"/>
            <a:ext cx="504843" cy="50484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079455F-BFC6-5052-C4E9-01DAD6474A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4813" y="4999824"/>
            <a:ext cx="504843" cy="5048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FEA9B3-556D-3ABC-8B63-497400EC0E02}"/>
              </a:ext>
            </a:extLst>
          </p:cNvPr>
          <p:cNvGrpSpPr/>
          <p:nvPr/>
        </p:nvGrpSpPr>
        <p:grpSpPr>
          <a:xfrm>
            <a:off x="836447" y="3242166"/>
            <a:ext cx="1678193" cy="2344074"/>
            <a:chOff x="836447" y="3242166"/>
            <a:chExt cx="1678193" cy="23440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D7A98E-D5AF-6F84-B143-406E9E66594E}"/>
                </a:ext>
              </a:extLst>
            </p:cNvPr>
            <p:cNvSpPr/>
            <p:nvPr/>
          </p:nvSpPr>
          <p:spPr>
            <a:xfrm>
              <a:off x="836447" y="3242166"/>
              <a:ext cx="1678193" cy="2344074"/>
            </a:xfrm>
            <a:prstGeom prst="rect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66F7FFA7-2C38-7658-1912-0361A0DD8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861" y="3640764"/>
              <a:ext cx="328537" cy="433524"/>
            </a:xfrm>
            <a:prstGeom prst="rect">
              <a:avLst/>
            </a:prstGeom>
          </p:spPr>
        </p:pic>
        <p:pic>
          <p:nvPicPr>
            <p:cNvPr id="15" name="Grafik 12">
              <a:extLst>
                <a:ext uri="{FF2B5EF4-FFF2-40B4-BE49-F238E27FC236}">
                  <a16:creationId xmlns:a16="http://schemas.microsoft.com/office/drawing/2014/main" id="{AF331BC4-3541-0061-3CC7-B8D63071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3682" y="4193463"/>
              <a:ext cx="713566" cy="768455"/>
            </a:xfrm>
            <a:prstGeom prst="rect">
              <a:avLst/>
            </a:prstGeom>
          </p:spPr>
        </p:pic>
        <p:pic>
          <p:nvPicPr>
            <p:cNvPr id="16" name="Grafik 38" descr="Weibliches Profil">
              <a:extLst>
                <a:ext uri="{FF2B5EF4-FFF2-40B4-BE49-F238E27FC236}">
                  <a16:creationId xmlns:a16="http://schemas.microsoft.com/office/drawing/2014/main" id="{FFCF1E0C-483D-70FE-B2F0-431301D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61765" y="4533171"/>
              <a:ext cx="504843" cy="504843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519A711-5356-2C9A-964B-B7B697576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8234" y="3499112"/>
              <a:ext cx="508640" cy="508640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C73FFCB-8118-706C-9948-90BEBDB8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30752" y="3964944"/>
              <a:ext cx="508640" cy="50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14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78A91-4F9A-E7A1-8E60-025259930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6BED-FF89-1852-DB18-46F3A577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65760"/>
            <a:ext cx="10151237" cy="1325562"/>
          </a:xfrm>
        </p:spPr>
        <p:txBody>
          <a:bodyPr anchor="t">
            <a:normAutofit/>
          </a:bodyPr>
          <a:lstStyle/>
          <a:p>
            <a:r>
              <a:rPr lang="en-US" sz="4800" dirty="0"/>
              <a:t>How we work today – deployment </a:t>
            </a:r>
            <a:r>
              <a:rPr lang="en-US" sz="1800" dirty="0"/>
              <a:t>(before Fabric, not considering synching between a Fabric workspace and Azure DevOps repo)</a:t>
            </a:r>
            <a:endParaRPr lang="en-NZ" sz="1800" dirty="0"/>
          </a:p>
        </p:txBody>
      </p:sp>
      <p:sp>
        <p:nvSpPr>
          <p:cNvPr id="4" name="Rechteck 4">
            <a:extLst>
              <a:ext uri="{FF2B5EF4-FFF2-40B4-BE49-F238E27FC236}">
                <a16:creationId xmlns:a16="http://schemas.microsoft.com/office/drawing/2014/main" id="{FB22382B-4468-0D4B-7664-6D500361421C}"/>
              </a:ext>
            </a:extLst>
          </p:cNvPr>
          <p:cNvSpPr/>
          <p:nvPr/>
        </p:nvSpPr>
        <p:spPr>
          <a:xfrm>
            <a:off x="7334536" y="2094625"/>
            <a:ext cx="4520915" cy="64267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 err="1">
                <a:solidFill>
                  <a:schemeClr val="bg1"/>
                </a:solidFill>
              </a:rPr>
              <a:t>Configure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your</a:t>
            </a:r>
            <a:r>
              <a:rPr lang="de-DE" sz="1333" dirty="0">
                <a:solidFill>
                  <a:schemeClr val="bg1"/>
                </a:solidFill>
              </a:rPr>
              <a:t> Power BI </a:t>
            </a:r>
            <a:r>
              <a:rPr lang="de-DE" sz="1333" dirty="0" err="1">
                <a:solidFill>
                  <a:schemeClr val="bg1"/>
                </a:solidFill>
              </a:rPr>
              <a:t>Deployment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pipeline</a:t>
            </a:r>
            <a:br>
              <a:rPr lang="de-DE" sz="1333" dirty="0">
                <a:solidFill>
                  <a:schemeClr val="bg1"/>
                </a:solidFill>
              </a:rPr>
            </a:br>
            <a:r>
              <a:rPr lang="de-DE" sz="1333" dirty="0">
                <a:solidFill>
                  <a:schemeClr val="bg1"/>
                </a:solidFill>
              </a:rPr>
              <a:t>(</a:t>
            </a:r>
            <a:r>
              <a:rPr lang="de-DE" sz="1333" dirty="0" err="1">
                <a:solidFill>
                  <a:schemeClr val="bg1"/>
                </a:solidFill>
              </a:rPr>
              <a:t>from</a:t>
            </a:r>
            <a:r>
              <a:rPr lang="de-DE" sz="1333" dirty="0">
                <a:solidFill>
                  <a:schemeClr val="bg1"/>
                </a:solidFill>
              </a:rPr>
              <a:t> 2 </a:t>
            </a:r>
            <a:r>
              <a:rPr lang="de-DE" sz="1333" dirty="0" err="1">
                <a:solidFill>
                  <a:schemeClr val="bg1"/>
                </a:solidFill>
              </a:rPr>
              <a:t>to</a:t>
            </a:r>
            <a:r>
              <a:rPr lang="de-DE" sz="1333" dirty="0">
                <a:solidFill>
                  <a:schemeClr val="bg1"/>
                </a:solidFill>
              </a:rPr>
              <a:t> 10 </a:t>
            </a:r>
            <a:r>
              <a:rPr lang="de-DE" sz="1333" dirty="0" err="1">
                <a:solidFill>
                  <a:schemeClr val="bg1"/>
                </a:solidFill>
              </a:rPr>
              <a:t>deployment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stages</a:t>
            </a:r>
            <a:r>
              <a:rPr lang="de-DE" sz="1333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Graphic 43">
            <a:extLst>
              <a:ext uri="{FF2B5EF4-FFF2-40B4-BE49-F238E27FC236}">
                <a16:creationId xmlns:a16="http://schemas.microsoft.com/office/drawing/2014/main" id="{65F71348-6811-C592-AD63-BF35391B0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8920" y="4072932"/>
            <a:ext cx="532657" cy="532657"/>
          </a:xfrm>
          <a:prstGeom prst="rect">
            <a:avLst/>
          </a:prstGeom>
        </p:spPr>
      </p:pic>
      <p:sp>
        <p:nvSpPr>
          <p:cNvPr id="5" name="Rechteck 9">
            <a:extLst>
              <a:ext uri="{FF2B5EF4-FFF2-40B4-BE49-F238E27FC236}">
                <a16:creationId xmlns:a16="http://schemas.microsoft.com/office/drawing/2014/main" id="{ECDB27B7-FF32-0292-28B4-1934FC3D2C48}"/>
              </a:ext>
            </a:extLst>
          </p:cNvPr>
          <p:cNvSpPr/>
          <p:nvPr/>
        </p:nvSpPr>
        <p:spPr>
          <a:xfrm>
            <a:off x="5376333" y="4072932"/>
            <a:ext cx="1479619" cy="29420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>
                <a:solidFill>
                  <a:schemeClr val="bg1"/>
                </a:solidFill>
              </a:rPr>
              <a:t>DEV </a:t>
            </a:r>
            <a:r>
              <a:rPr lang="de-DE" sz="1333" dirty="0" err="1">
                <a:solidFill>
                  <a:schemeClr val="bg1"/>
                </a:solidFill>
              </a:rPr>
              <a:t>stage</a:t>
            </a:r>
            <a:endParaRPr lang="de-DE" sz="1333" dirty="0">
              <a:solidFill>
                <a:schemeClr val="bg1"/>
              </a:solidFill>
            </a:endParaRPr>
          </a:p>
        </p:txBody>
      </p:sp>
      <p:pic>
        <p:nvPicPr>
          <p:cNvPr id="28" name="Graphic 43">
            <a:extLst>
              <a:ext uri="{FF2B5EF4-FFF2-40B4-BE49-F238E27FC236}">
                <a16:creationId xmlns:a16="http://schemas.microsoft.com/office/drawing/2014/main" id="{258602AF-937C-9654-7FF5-9DB68FB95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9863" y="2750369"/>
            <a:ext cx="532657" cy="532657"/>
          </a:xfrm>
          <a:prstGeom prst="rect">
            <a:avLst/>
          </a:prstGeom>
        </p:spPr>
      </p:pic>
      <p:sp>
        <p:nvSpPr>
          <p:cNvPr id="39" name="Rechteck 13">
            <a:extLst>
              <a:ext uri="{FF2B5EF4-FFF2-40B4-BE49-F238E27FC236}">
                <a16:creationId xmlns:a16="http://schemas.microsoft.com/office/drawing/2014/main" id="{709C649F-5C62-01C0-DB57-FB8F5C89347D}"/>
              </a:ext>
            </a:extLst>
          </p:cNvPr>
          <p:cNvSpPr/>
          <p:nvPr/>
        </p:nvSpPr>
        <p:spPr>
          <a:xfrm>
            <a:off x="5386961" y="2750369"/>
            <a:ext cx="1468993" cy="29420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 err="1">
                <a:solidFill>
                  <a:schemeClr val="bg1"/>
                </a:solidFill>
              </a:rPr>
              <a:t>prePROD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stage</a:t>
            </a:r>
            <a:endParaRPr lang="de-DE" sz="1333" dirty="0">
              <a:solidFill>
                <a:schemeClr val="bg1"/>
              </a:solidFill>
            </a:endParaRPr>
          </a:p>
        </p:txBody>
      </p:sp>
      <p:pic>
        <p:nvPicPr>
          <p:cNvPr id="37" name="Graphic 43">
            <a:extLst>
              <a:ext uri="{FF2B5EF4-FFF2-40B4-BE49-F238E27FC236}">
                <a16:creationId xmlns:a16="http://schemas.microsoft.com/office/drawing/2014/main" id="{0AE50C8F-545F-BDFC-E2B6-F05F70F2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8920" y="2089087"/>
            <a:ext cx="532657" cy="532657"/>
          </a:xfrm>
          <a:prstGeom prst="rect">
            <a:avLst/>
          </a:prstGeom>
        </p:spPr>
      </p:pic>
      <p:sp>
        <p:nvSpPr>
          <p:cNvPr id="40" name="Rechteck 15">
            <a:extLst>
              <a:ext uri="{FF2B5EF4-FFF2-40B4-BE49-F238E27FC236}">
                <a16:creationId xmlns:a16="http://schemas.microsoft.com/office/drawing/2014/main" id="{6FDBF1B7-AF0A-5750-CE68-81C6F8C0DC6A}"/>
              </a:ext>
            </a:extLst>
          </p:cNvPr>
          <p:cNvSpPr/>
          <p:nvPr/>
        </p:nvSpPr>
        <p:spPr>
          <a:xfrm>
            <a:off x="5376333" y="2089087"/>
            <a:ext cx="1479620" cy="29420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>
                <a:solidFill>
                  <a:schemeClr val="bg1"/>
                </a:solidFill>
              </a:rPr>
              <a:t>PROD </a:t>
            </a:r>
            <a:r>
              <a:rPr lang="de-DE" sz="1333" dirty="0" err="1">
                <a:solidFill>
                  <a:schemeClr val="bg1"/>
                </a:solidFill>
              </a:rPr>
              <a:t>stage</a:t>
            </a:r>
            <a:endParaRPr lang="de-DE" sz="1333" dirty="0">
              <a:solidFill>
                <a:schemeClr val="bg1"/>
              </a:solidFill>
            </a:endParaRPr>
          </a:p>
        </p:txBody>
      </p:sp>
      <p:pic>
        <p:nvPicPr>
          <p:cNvPr id="30" name="Graphic 43">
            <a:extLst>
              <a:ext uri="{FF2B5EF4-FFF2-40B4-BE49-F238E27FC236}">
                <a16:creationId xmlns:a16="http://schemas.microsoft.com/office/drawing/2014/main" id="{3AA3D40B-8E92-A7BB-3A14-147A10204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8920" y="3411651"/>
            <a:ext cx="532657" cy="532657"/>
          </a:xfrm>
          <a:prstGeom prst="rect">
            <a:avLst/>
          </a:prstGeom>
        </p:spPr>
      </p:pic>
      <p:sp>
        <p:nvSpPr>
          <p:cNvPr id="41" name="Rechteck 16">
            <a:extLst>
              <a:ext uri="{FF2B5EF4-FFF2-40B4-BE49-F238E27FC236}">
                <a16:creationId xmlns:a16="http://schemas.microsoft.com/office/drawing/2014/main" id="{9822D4F8-A9D0-1E7B-FF42-6C3AAF44F0F8}"/>
              </a:ext>
            </a:extLst>
          </p:cNvPr>
          <p:cNvSpPr/>
          <p:nvPr/>
        </p:nvSpPr>
        <p:spPr>
          <a:xfrm>
            <a:off x="5378934" y="3411651"/>
            <a:ext cx="1479620" cy="29420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>
                <a:solidFill>
                  <a:schemeClr val="bg1"/>
                </a:solidFill>
              </a:rPr>
              <a:t>TEST </a:t>
            </a:r>
            <a:r>
              <a:rPr lang="de-DE" sz="1333" dirty="0" err="1">
                <a:solidFill>
                  <a:schemeClr val="bg1"/>
                </a:solidFill>
              </a:rPr>
              <a:t>stage</a:t>
            </a:r>
            <a:endParaRPr lang="de-DE" sz="1333" dirty="0">
              <a:solidFill>
                <a:schemeClr val="bg1"/>
              </a:solidFill>
            </a:endParaRPr>
          </a:p>
        </p:txBody>
      </p:sp>
      <p:sp>
        <p:nvSpPr>
          <p:cNvPr id="42" name="Rechteck 17">
            <a:extLst>
              <a:ext uri="{FF2B5EF4-FFF2-40B4-BE49-F238E27FC236}">
                <a16:creationId xmlns:a16="http://schemas.microsoft.com/office/drawing/2014/main" id="{9BFB6EC1-BE20-29C8-99E7-9C3A52EEA41E}"/>
              </a:ext>
            </a:extLst>
          </p:cNvPr>
          <p:cNvSpPr/>
          <p:nvPr/>
        </p:nvSpPr>
        <p:spPr>
          <a:xfrm>
            <a:off x="7334536" y="2919347"/>
            <a:ext cx="4520915" cy="1491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DE" sz="1333" dirty="0">
                <a:solidFill>
                  <a:schemeClr val="bg1"/>
                </a:solidFill>
              </a:rPr>
              <a:t>Use </a:t>
            </a:r>
            <a:r>
              <a:rPr lang="de-DE" sz="1333" dirty="0" err="1">
                <a:solidFill>
                  <a:schemeClr val="bg1"/>
                </a:solidFill>
              </a:rPr>
              <a:t>the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de-DE" sz="1333" dirty="0">
                <a:solidFill>
                  <a:schemeClr val="bg1"/>
                </a:solidFill>
              </a:rPr>
              <a:t>Power BI </a:t>
            </a:r>
            <a:r>
              <a:rPr lang="de-DE" sz="1333" dirty="0" err="1">
                <a:solidFill>
                  <a:schemeClr val="bg1"/>
                </a:solidFill>
              </a:rPr>
              <a:t>deployment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features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to</a:t>
            </a:r>
            <a:r>
              <a:rPr lang="de-DE" sz="1333" dirty="0">
                <a:solidFill>
                  <a:schemeClr val="bg1"/>
                </a:solidFill>
              </a:rPr>
              <a:t> push </a:t>
            </a:r>
            <a:r>
              <a:rPr lang="de-DE" sz="1333" dirty="0" err="1">
                <a:solidFill>
                  <a:schemeClr val="bg1"/>
                </a:solidFill>
              </a:rPr>
              <a:t>items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to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the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stages</a:t>
            </a:r>
            <a:r>
              <a:rPr lang="de-DE" sz="1333" dirty="0">
                <a:solidFill>
                  <a:schemeClr val="bg1"/>
                </a:solidFill>
              </a:rPr>
              <a:t> additional 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de-DE" sz="1333" dirty="0">
                <a:solidFill>
                  <a:schemeClr val="bg1"/>
                </a:solidFill>
              </a:rPr>
              <a:t>Use Azure </a:t>
            </a:r>
            <a:r>
              <a:rPr lang="de-DE" sz="1333" dirty="0" err="1">
                <a:solidFill>
                  <a:schemeClr val="bg1"/>
                </a:solidFill>
              </a:rPr>
              <a:t>deployment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pipelines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leveraging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the</a:t>
            </a:r>
            <a:r>
              <a:rPr lang="de-DE" sz="1333" dirty="0">
                <a:solidFill>
                  <a:schemeClr val="bg1"/>
                </a:solidFill>
              </a:rPr>
              <a:t> Power BI  </a:t>
            </a:r>
            <a:r>
              <a:rPr lang="de-DE" sz="1333" dirty="0" err="1">
                <a:solidFill>
                  <a:schemeClr val="bg1"/>
                </a:solidFill>
              </a:rPr>
              <a:t>deployment</a:t>
            </a:r>
            <a:r>
              <a:rPr lang="de-DE" sz="1333" dirty="0">
                <a:solidFill>
                  <a:schemeClr val="bg1"/>
                </a:solidFill>
              </a:rPr>
              <a:t> APIs </a:t>
            </a:r>
            <a:r>
              <a:rPr lang="de-DE" sz="1333" dirty="0" err="1">
                <a:solidFill>
                  <a:schemeClr val="bg1"/>
                </a:solidFill>
              </a:rPr>
              <a:t>if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you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need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more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control</a:t>
            </a:r>
            <a:r>
              <a:rPr lang="de-DE" sz="1333" dirty="0">
                <a:solidFill>
                  <a:schemeClr val="bg1"/>
                </a:solidFill>
              </a:rPr>
              <a:t> (</a:t>
            </a:r>
            <a:r>
              <a:rPr lang="de-DE" sz="1333" dirty="0" err="1">
                <a:solidFill>
                  <a:schemeClr val="bg1"/>
                </a:solidFill>
              </a:rPr>
              <a:t>items</a:t>
            </a:r>
            <a:r>
              <a:rPr lang="de-DE" sz="1333" dirty="0">
                <a:solidFill>
                  <a:schemeClr val="bg1"/>
                </a:solidFill>
              </a:rPr>
              <a:t> </a:t>
            </a:r>
            <a:r>
              <a:rPr lang="de-DE" sz="1333" dirty="0" err="1">
                <a:solidFill>
                  <a:schemeClr val="bg1"/>
                </a:solidFill>
              </a:rPr>
              <a:t>are</a:t>
            </a:r>
            <a:r>
              <a:rPr lang="de-DE" sz="1333" dirty="0">
                <a:solidFill>
                  <a:schemeClr val="bg1"/>
                </a:solidFill>
              </a:rPr>
              <a:t> not </a:t>
            </a:r>
            <a:r>
              <a:rPr lang="de-DE" sz="1333" dirty="0" err="1">
                <a:solidFill>
                  <a:schemeClr val="bg1"/>
                </a:solidFill>
              </a:rPr>
              <a:t>stored</a:t>
            </a:r>
            <a:r>
              <a:rPr lang="de-DE" sz="1333" dirty="0">
                <a:solidFill>
                  <a:schemeClr val="bg1"/>
                </a:solidFill>
              </a:rPr>
              <a:t> in </a:t>
            </a:r>
            <a:r>
              <a:rPr lang="de-DE" sz="1333" dirty="0" err="1">
                <a:solidFill>
                  <a:schemeClr val="bg1"/>
                </a:solidFill>
              </a:rPr>
              <a:t>AzDevOps</a:t>
            </a:r>
            <a:r>
              <a:rPr lang="de-DE" sz="1333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4" name="Rechteck 20">
            <a:extLst>
              <a:ext uri="{FF2B5EF4-FFF2-40B4-BE49-F238E27FC236}">
                <a16:creationId xmlns:a16="http://schemas.microsoft.com/office/drawing/2014/main" id="{90DA50B9-910B-CFDC-BC7A-65A6D3BAAA3E}"/>
              </a:ext>
            </a:extLst>
          </p:cNvPr>
          <p:cNvSpPr/>
          <p:nvPr/>
        </p:nvSpPr>
        <p:spPr>
          <a:xfrm>
            <a:off x="3541986" y="4648970"/>
            <a:ext cx="1794084" cy="53265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333" dirty="0">
                <a:solidFill>
                  <a:schemeClr val="bg1">
                    <a:lumMod val="65000"/>
                  </a:schemeClr>
                </a:solidFill>
              </a:rPr>
              <a:t>Publish </a:t>
            </a:r>
            <a:r>
              <a:rPr lang="de-DE" sz="1333" dirty="0" err="1">
                <a:solidFill>
                  <a:schemeClr val="bg1">
                    <a:lumMod val="65000"/>
                  </a:schemeClr>
                </a:solidFill>
              </a:rPr>
              <a:t>pbix</a:t>
            </a:r>
            <a:r>
              <a:rPr lang="de-DE" sz="1333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333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sz="1333" dirty="0">
                <a:solidFill>
                  <a:schemeClr val="bg1">
                    <a:lumMod val="65000"/>
                  </a:schemeClr>
                </a:solidFill>
              </a:rPr>
              <a:t> DEV </a:t>
            </a:r>
            <a:r>
              <a:rPr lang="de-DE" sz="1333" dirty="0" err="1">
                <a:solidFill>
                  <a:schemeClr val="bg1">
                    <a:lumMod val="65000"/>
                  </a:schemeClr>
                </a:solidFill>
              </a:rPr>
              <a:t>workspace</a:t>
            </a:r>
            <a:r>
              <a:rPr lang="de-DE" sz="1333" dirty="0">
                <a:solidFill>
                  <a:schemeClr val="bg1">
                    <a:lumMod val="65000"/>
                  </a:schemeClr>
                </a:solidFill>
              </a:rPr>
              <a:t>(s)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E5ACC76-6880-02FE-022C-116D9CD68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503" y="4332201"/>
            <a:ext cx="235553" cy="235553"/>
          </a:xfrm>
          <a:prstGeom prst="rect">
            <a:avLst/>
          </a:prstGeom>
        </p:spPr>
      </p:pic>
      <p:pic>
        <p:nvPicPr>
          <p:cNvPr id="52" name="Graphic 43">
            <a:extLst>
              <a:ext uri="{FF2B5EF4-FFF2-40B4-BE49-F238E27FC236}">
                <a16:creationId xmlns:a16="http://schemas.microsoft.com/office/drawing/2014/main" id="{9C7A2DCE-7813-5454-05A7-80F7289CC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479" y="4072932"/>
            <a:ext cx="532657" cy="532657"/>
          </a:xfrm>
          <a:prstGeom prst="rect">
            <a:avLst/>
          </a:prstGeom>
        </p:spPr>
      </p:pic>
      <p:pic>
        <p:nvPicPr>
          <p:cNvPr id="53" name="Graphic 43">
            <a:extLst>
              <a:ext uri="{FF2B5EF4-FFF2-40B4-BE49-F238E27FC236}">
                <a16:creationId xmlns:a16="http://schemas.microsoft.com/office/drawing/2014/main" id="{E318C2A7-2888-8764-332A-BA28970FF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7422" y="2750369"/>
            <a:ext cx="532657" cy="532657"/>
          </a:xfrm>
          <a:prstGeom prst="rect">
            <a:avLst/>
          </a:prstGeom>
        </p:spPr>
      </p:pic>
      <p:pic>
        <p:nvPicPr>
          <p:cNvPr id="54" name="Graphic 43">
            <a:extLst>
              <a:ext uri="{FF2B5EF4-FFF2-40B4-BE49-F238E27FC236}">
                <a16:creationId xmlns:a16="http://schemas.microsoft.com/office/drawing/2014/main" id="{E84B1223-847A-BAB1-ED11-64C50AF29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479" y="2089087"/>
            <a:ext cx="532657" cy="532657"/>
          </a:xfrm>
          <a:prstGeom prst="rect">
            <a:avLst/>
          </a:prstGeom>
        </p:spPr>
      </p:pic>
      <p:pic>
        <p:nvPicPr>
          <p:cNvPr id="55" name="Graphic 43">
            <a:extLst>
              <a:ext uri="{FF2B5EF4-FFF2-40B4-BE49-F238E27FC236}">
                <a16:creationId xmlns:a16="http://schemas.microsoft.com/office/drawing/2014/main" id="{0E97F0C7-9C95-6299-984F-182B8FB1F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479" y="3411651"/>
            <a:ext cx="532657" cy="532657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0854B77-76CA-4EFA-29EC-0B4D6FBCE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9861" y="4338460"/>
            <a:ext cx="229294" cy="22929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16730BB7-0D5B-436F-41FF-2B352A69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5484" y="3673241"/>
            <a:ext cx="235553" cy="23555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C73B79F-B9D5-2DFD-F965-D360E1AE3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9842" y="3679500"/>
            <a:ext cx="229294" cy="22929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26D1BEE-37AF-ED38-F684-C0FB3031E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503" y="3013884"/>
            <a:ext cx="235553" cy="23555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544CBF5-90DF-6427-89C8-7F1C7DF08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9861" y="3020143"/>
            <a:ext cx="229294" cy="22929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22FA5F-6CFE-676C-2EC9-E33CE24A7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503" y="2347636"/>
            <a:ext cx="235553" cy="235553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B7DD380-D90D-3F2A-B95C-6848844A5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9861" y="2353895"/>
            <a:ext cx="229294" cy="2292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C4467AE-9DF0-A541-F040-798C6227D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30" y="1905841"/>
            <a:ext cx="2472136" cy="2681525"/>
          </a:xfrm>
          <a:prstGeom prst="rect">
            <a:avLst/>
          </a:prstGeom>
        </p:spPr>
      </p:pic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F33C3546-08AF-08B2-1D27-7F65E9E40A6A}"/>
              </a:ext>
            </a:extLst>
          </p:cNvPr>
          <p:cNvSpPr txBox="1">
            <a:spLocks/>
          </p:cNvSpPr>
          <p:nvPr/>
        </p:nvSpPr>
        <p:spPr>
          <a:xfrm>
            <a:off x="814388" y="5267128"/>
            <a:ext cx="1014012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We use </a:t>
            </a:r>
            <a:r>
              <a:rPr lang="en-US" sz="2400" b="1" dirty="0">
                <a:solidFill>
                  <a:srgbClr val="000000"/>
                </a:solidFill>
                <a:latin typeface="Segoe UI"/>
              </a:rPr>
              <a:t>8</a:t>
            </a:r>
            <a:r>
              <a:rPr lang="en-US" sz="2400" dirty="0">
                <a:solidFill>
                  <a:srgbClr val="000000"/>
                </a:solidFill>
                <a:latin typeface="Segoe UI"/>
              </a:rPr>
              <a:t> workspaces for a Power BI solution, hopefully there is more to it than a meaningless pie chart</a:t>
            </a:r>
          </a:p>
        </p:txBody>
      </p:sp>
    </p:spTree>
    <p:extLst>
      <p:ext uri="{BB962C8B-B14F-4D97-AF65-F5344CB8AC3E}">
        <p14:creationId xmlns:p14="http://schemas.microsoft.com/office/powerpoint/2010/main" val="280695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0821A-02BB-47BF-0D8A-5AE8C7431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E59230-6241-4F71-8F80-408E4EBA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81733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CBF2F-D54D-D79D-4A62-190E77FF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083" y="228600"/>
            <a:ext cx="3359031" cy="5014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600">
                <a:solidFill>
                  <a:srgbClr val="FFFFFF"/>
                </a:solidFill>
              </a:rPr>
              <a:t>Microsoft Fabric is entering the stage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A01B88-BE75-48CC-A6A5-AD51DC9EC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20" name="Picture 19" descr="A mic stand with a microphone on a lit stage">
            <a:extLst>
              <a:ext uri="{FF2B5EF4-FFF2-40B4-BE49-F238E27FC236}">
                <a16:creationId xmlns:a16="http://schemas.microsoft.com/office/drawing/2014/main" id="{AC3B7CE6-D83A-B8AD-E2B5-691E73D85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4" r="22265"/>
          <a:stretch/>
        </p:blipFill>
        <p:spPr>
          <a:xfrm>
            <a:off x="5104022" y="10"/>
            <a:ext cx="6188817" cy="68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6989-DA43-7C7D-0785-8D221CD3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65760"/>
            <a:ext cx="10151237" cy="1325562"/>
          </a:xfrm>
        </p:spPr>
        <p:txBody>
          <a:bodyPr anchor="t"/>
          <a:lstStyle/>
          <a:p>
            <a:r>
              <a:rPr lang="en-DE" dirty="0"/>
              <a:t>Start creating a 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4CEF3-178B-27F9-EDCD-4F880925A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1989138"/>
            <a:ext cx="2730659" cy="241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470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6883F663083B46A8499D0B8664E8EF" ma:contentTypeVersion="13" ma:contentTypeDescription="Ein neues Dokument erstellen." ma:contentTypeScope="" ma:versionID="858adf3b340ee5c4edb5a167134e405f">
  <xsd:schema xmlns:xsd="http://www.w3.org/2001/XMLSchema" xmlns:xs="http://www.w3.org/2001/XMLSchema" xmlns:p="http://schemas.microsoft.com/office/2006/metadata/properties" xmlns:ns3="d7479749-9084-4730-a3d5-0e499d777a25" xmlns:ns4="b87e2869-638c-4634-925a-bf43a7395030" targetNamespace="http://schemas.microsoft.com/office/2006/metadata/properties" ma:root="true" ma:fieldsID="fbcd28f193ec0189c964fe7a9c7d5e3d" ns3:_="" ns4:_="">
    <xsd:import namespace="d7479749-9084-4730-a3d5-0e499d777a25"/>
    <xsd:import namespace="b87e2869-638c-4634-925a-bf43a739503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79749-9084-4730-a3d5-0e499d777a2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e2869-638c-4634-925a-bf43a73950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A60AFE-D9B0-493F-8592-0F55D4B67EC4}">
  <ds:schemaRefs>
    <ds:schemaRef ds:uri="http://schemas.microsoft.com/office/infopath/2007/PartnerControls"/>
    <ds:schemaRef ds:uri="http://www.w3.org/XML/1998/namespace"/>
    <ds:schemaRef ds:uri="d7479749-9084-4730-a3d5-0e499d777a25"/>
    <ds:schemaRef ds:uri="http://purl.org/dc/elements/1.1/"/>
    <ds:schemaRef ds:uri="http://schemas.microsoft.com/office/2006/documentManagement/types"/>
    <ds:schemaRef ds:uri="http://purl.org/dc/dcmitype/"/>
    <ds:schemaRef ds:uri="b87e2869-638c-4634-925a-bf43a7395030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C78B0ED-E429-41D4-A59C-2399319862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CCD59B-9378-48D1-BCF1-249302E530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479749-9084-4730-a3d5-0e499d777a25"/>
    <ds:schemaRef ds:uri="b87e2869-638c-4634-925a-bf43a73950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5229</TotalTime>
  <Words>921</Words>
  <Application>Microsoft Macintosh PowerPoint</Application>
  <PresentationFormat>Widescreen</PresentationFormat>
  <Paragraphs>135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Century Schoolbook</vt:lpstr>
      <vt:lpstr>Consolas</vt:lpstr>
      <vt:lpstr>Exo</vt:lpstr>
      <vt:lpstr>Segoe UI</vt:lpstr>
      <vt:lpstr>Segoe UI Semibold</vt:lpstr>
      <vt:lpstr>Times New Roman</vt:lpstr>
      <vt:lpstr>Verdana</vt:lpstr>
      <vt:lpstr>Wingdings 2</vt:lpstr>
      <vt:lpstr>Wingdings 3</vt:lpstr>
      <vt:lpstr>View</vt:lpstr>
      <vt:lpstr>Microsoft Fabric How to keep your items and data safe</vt:lpstr>
      <vt:lpstr>Inside the box</vt:lpstr>
      <vt:lpstr>Tom Martens </vt:lpstr>
      <vt:lpstr>Power BI Recap (a look behind)</vt:lpstr>
      <vt:lpstr>How we work today – our beloved workspace</vt:lpstr>
      <vt:lpstr>How we work today – thin reports</vt:lpstr>
      <vt:lpstr>How we work today – deployment (before Fabric, not considering synching between a Fabric workspace and Azure DevOps repo)</vt:lpstr>
      <vt:lpstr>Microsoft Fabric is entering the stage</vt:lpstr>
      <vt:lpstr>Start creating a shortcut</vt:lpstr>
      <vt:lpstr>Our Power BI “world” has transformed into a Microsoft Fabric cosmos (basically, this is good)</vt:lpstr>
      <vt:lpstr>It’s not just the items we are able to create, the team is growing</vt:lpstr>
      <vt:lpstr>It’s not just the items we are able to create, the team is growing</vt:lpstr>
      <vt:lpstr>It’s not just the items we are able to create, the team is growing</vt:lpstr>
      <vt:lpstr>The “simple” Power BI workspace roles (remember from some slides ago)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landscape of a Microsoft Fabric solution! (My thinking)</vt:lpstr>
      <vt:lpstr>The “simple” Power BI workspace roles are not simple anymore</vt:lpstr>
      <vt:lpstr>And now, what?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Adoption Framework Reality Check</dc:title>
  <dc:creator>Tom Martens</dc:creator>
  <cp:lastModifiedBy>Thomas Martens</cp:lastModifiedBy>
  <cp:revision>9</cp:revision>
  <dcterms:created xsi:type="dcterms:W3CDTF">2020-06-19T10:41:14Z</dcterms:created>
  <dcterms:modified xsi:type="dcterms:W3CDTF">2024-02-21T10:20:17Z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a6d409-389a-443a-9140-f8c0d12e1685_Enabled">
    <vt:lpwstr>true</vt:lpwstr>
  </property>
  <property fmtid="{D5CDD505-2E9C-101B-9397-08002B2CF9AE}" pid="3" name="MSIP_Label_7ea6d409-389a-443a-9140-f8c0d12e1685_SetDate">
    <vt:lpwstr>2023-11-03T18:47:02Z</vt:lpwstr>
  </property>
  <property fmtid="{D5CDD505-2E9C-101B-9397-08002B2CF9AE}" pid="4" name="MSIP_Label_7ea6d409-389a-443a-9140-f8c0d12e1685_Method">
    <vt:lpwstr>Privileged</vt:lpwstr>
  </property>
  <property fmtid="{D5CDD505-2E9C-101B-9397-08002B2CF9AE}" pid="5" name="MSIP_Label_7ea6d409-389a-443a-9140-f8c0d12e1685_Name">
    <vt:lpwstr>C0 - public</vt:lpwstr>
  </property>
  <property fmtid="{D5CDD505-2E9C-101B-9397-08002B2CF9AE}" pid="6" name="MSIP_Label_7ea6d409-389a-443a-9140-f8c0d12e1685_SiteId">
    <vt:lpwstr>f62b8f20-f16e-4a6e-9b1f-6e2d2e6ac089</vt:lpwstr>
  </property>
  <property fmtid="{D5CDD505-2E9C-101B-9397-08002B2CF9AE}" pid="7" name="MSIP_Label_7ea6d409-389a-443a-9140-f8c0d12e1685_ActionId">
    <vt:lpwstr>efc20776-58a0-42dc-a4f0-fe1f3e752e3e</vt:lpwstr>
  </property>
  <property fmtid="{D5CDD505-2E9C-101B-9397-08002B2CF9AE}" pid="8" name="MSIP_Label_7ea6d409-389a-443a-9140-f8c0d12e1685_ContentBits">
    <vt:lpwstr>0</vt:lpwstr>
  </property>
</Properties>
</file>